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BE980-5EA0-999D-9B45-0E301CA7A6F5}" v="2" dt="2023-10-23T18:07:55.433"/>
    <p1510:client id="{C129D187-F8C8-73A4-20D8-36E9C3F8BA2A}" v="1246" dt="2023-10-23T18:01:46.4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94691" autoAdjust="0"/>
  </p:normalViewPr>
  <p:slideViewPr>
    <p:cSldViewPr snapToGrid="0">
      <p:cViewPr varScale="1">
        <p:scale>
          <a:sx n="83" d="100"/>
          <a:sy n="83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mailto:liz.medendorp@pueblocc.edu" TargetMode="External"/><Relationship Id="rId2" Type="http://schemas.openxmlformats.org/officeDocument/2006/relationships/hyperlink" Target="http://bit.ly/PCC-ASLsurvey" TargetMode="External"/><Relationship Id="rId1" Type="http://schemas.openxmlformats.org/officeDocument/2006/relationships/hyperlink" Target="http://www.pccassess.com/2024-corac-conference" TargetMode="External"/><Relationship Id="rId4" Type="http://schemas.openxmlformats.org/officeDocument/2006/relationships/hyperlink" Target="mailto:amanda.mayes@pueblocc.edu" TargetMode="Externa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hyperlink" Target="http://www.pccassess.com/2024-corac-conference" TargetMode="External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hyperlink" Target="http://bit.ly/PCC-ASLsurvey" TargetMode="External"/><Relationship Id="rId1" Type="http://schemas.openxmlformats.org/officeDocument/2006/relationships/hyperlink" Target="http://bit.ly/PCCshowcase" TargetMode="Externa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hyperlink" Target="http://www.pccassess.com/" TargetMode="External"/><Relationship Id="rId9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mailto:liz.medendorp@pueblocc.edu" TargetMode="External"/><Relationship Id="rId2" Type="http://schemas.openxmlformats.org/officeDocument/2006/relationships/hyperlink" Target="http://www.pccassess.com/2024-corac-conference" TargetMode="External"/><Relationship Id="rId1" Type="http://schemas.openxmlformats.org/officeDocument/2006/relationships/hyperlink" Target="http://bit.ly/PCC-ASLsurvey" TargetMode="External"/><Relationship Id="rId4" Type="http://schemas.openxmlformats.org/officeDocument/2006/relationships/hyperlink" Target="mailto:amanda.mayes@pueblocc.edu" TargetMode="External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hyperlink" Target="http://bit.ly/PCCshowcase" TargetMode="External"/><Relationship Id="rId7" Type="http://schemas.openxmlformats.org/officeDocument/2006/relationships/image" Target="../media/image13.png"/><Relationship Id="rId12" Type="http://schemas.openxmlformats.org/officeDocument/2006/relationships/hyperlink" Target="http://www.pccassess.com/" TargetMode="External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hyperlink" Target="http://bit.ly/PCC-ASLsurvey" TargetMode="External"/><Relationship Id="rId11" Type="http://schemas.openxmlformats.org/officeDocument/2006/relationships/image" Target="../media/image16.svg"/><Relationship Id="rId5" Type="http://schemas.openxmlformats.org/officeDocument/2006/relationships/image" Target="../media/image12.sv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hyperlink" Target="http://www.pccassess.com/2024-corac-conferenc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C65B15-11EC-4D71-9405-C34EB1D9DFE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F3C942B-2C22-4F0B-BF02-40186DD5F827}">
      <dgm:prSet/>
      <dgm:spPr/>
      <dgm:t>
        <a:bodyPr/>
        <a:lstStyle/>
        <a:p>
          <a:r>
            <a:rPr lang="en-US" dirty="0"/>
            <a:t>Assessment Showcase – Poster Submissions</a:t>
          </a:r>
        </a:p>
      </dgm:t>
    </dgm:pt>
    <dgm:pt modelId="{0AC6FD71-0EE1-4F00-9903-AE2A3C649A6A}" type="parTrans" cxnId="{3045C85E-9208-4B26-8055-2DE140BDCE2C}">
      <dgm:prSet/>
      <dgm:spPr/>
      <dgm:t>
        <a:bodyPr/>
        <a:lstStyle/>
        <a:p>
          <a:endParaRPr lang="en-US"/>
        </a:p>
      </dgm:t>
    </dgm:pt>
    <dgm:pt modelId="{19820B30-33C6-41C9-8C72-97B45365DFD3}" type="sibTrans" cxnId="{3045C85E-9208-4B26-8055-2DE140BDCE2C}">
      <dgm:prSet/>
      <dgm:spPr/>
      <dgm:t>
        <a:bodyPr/>
        <a:lstStyle/>
        <a:p>
          <a:endParaRPr lang="en-US"/>
        </a:p>
      </dgm:t>
    </dgm:pt>
    <dgm:pt modelId="{AFD32DEE-5016-4CE1-8270-23BAFA5F702D}">
      <dgm:prSet/>
      <dgm:spPr/>
      <dgm:t>
        <a:bodyPr/>
        <a:lstStyle/>
        <a:p>
          <a:r>
            <a:rPr lang="en-US" dirty="0"/>
            <a:t>Expectations Survey</a:t>
          </a:r>
        </a:p>
      </dgm:t>
    </dgm:pt>
    <dgm:pt modelId="{E32189DD-3A88-40D5-8564-4BA1BE1D5EE7}" type="parTrans" cxnId="{B6BEE81F-4E31-4481-82D5-7A0D5194F386}">
      <dgm:prSet/>
      <dgm:spPr/>
      <dgm:t>
        <a:bodyPr/>
        <a:lstStyle/>
        <a:p>
          <a:endParaRPr lang="en-US"/>
        </a:p>
      </dgm:t>
    </dgm:pt>
    <dgm:pt modelId="{EF6AA2E0-D9EE-4B0C-A764-D7D57454403F}" type="sibTrans" cxnId="{B6BEE81F-4E31-4481-82D5-7A0D5194F386}">
      <dgm:prSet/>
      <dgm:spPr/>
      <dgm:t>
        <a:bodyPr/>
        <a:lstStyle/>
        <a:p>
          <a:endParaRPr lang="en-US"/>
        </a:p>
      </dgm:t>
    </dgm:pt>
    <dgm:pt modelId="{4C1B7D2A-48AF-482F-93E4-058319F6B7BC}">
      <dgm:prSet/>
      <dgm:spPr/>
      <dgm:t>
        <a:bodyPr/>
        <a:lstStyle/>
        <a:p>
          <a:r>
            <a:rPr lang="en-US"/>
            <a:t>CoRAC Conference – 2/16, Northeastern Junior College</a:t>
          </a:r>
        </a:p>
      </dgm:t>
    </dgm:pt>
    <dgm:pt modelId="{452D736B-BD35-44B8-8CEF-2E247C73FCF7}" type="parTrans" cxnId="{A3D0F717-8CC0-433B-BE06-325AC45393B6}">
      <dgm:prSet/>
      <dgm:spPr/>
      <dgm:t>
        <a:bodyPr/>
        <a:lstStyle/>
        <a:p>
          <a:endParaRPr lang="en-US"/>
        </a:p>
      </dgm:t>
    </dgm:pt>
    <dgm:pt modelId="{4115F32B-1F41-47A3-95DE-5BC91BFC6F3E}" type="sibTrans" cxnId="{A3D0F717-8CC0-433B-BE06-325AC45393B6}">
      <dgm:prSet/>
      <dgm:spPr/>
      <dgm:t>
        <a:bodyPr/>
        <a:lstStyle/>
        <a:p>
          <a:endParaRPr lang="en-US"/>
        </a:p>
      </dgm:t>
    </dgm:pt>
    <dgm:pt modelId="{A76D4CAF-35D2-4C54-92E2-39CA25ED6552}">
      <dgm:prSet/>
      <dgm:spPr/>
      <dgm:t>
        <a:bodyPr/>
        <a:lstStyle/>
        <a:p>
          <a:r>
            <a:rPr lang="en-US" dirty="0"/>
            <a:t>Arts &amp; Sciences – Committee Representative Needed</a:t>
          </a:r>
        </a:p>
      </dgm:t>
    </dgm:pt>
    <dgm:pt modelId="{23027ED5-A51B-4808-9E82-4CFBD22FAF24}" type="parTrans" cxnId="{D9CB6072-DC43-4EB9-8B8F-F6B1407D8F4E}">
      <dgm:prSet/>
      <dgm:spPr/>
      <dgm:t>
        <a:bodyPr/>
        <a:lstStyle/>
        <a:p>
          <a:endParaRPr lang="en-US"/>
        </a:p>
      </dgm:t>
    </dgm:pt>
    <dgm:pt modelId="{5FF199BA-67DB-4C87-969F-0CE47C53C43B}" type="sibTrans" cxnId="{D9CB6072-DC43-4EB9-8B8F-F6B1407D8F4E}">
      <dgm:prSet/>
      <dgm:spPr/>
      <dgm:t>
        <a:bodyPr/>
        <a:lstStyle/>
        <a:p>
          <a:endParaRPr lang="en-US"/>
        </a:p>
      </dgm:t>
    </dgm:pt>
    <dgm:pt modelId="{95F3CD1D-75C0-49E6-B33D-11AEE5366C9F}">
      <dgm:prSet/>
      <dgm:spPr/>
      <dgm:t>
        <a:bodyPr/>
        <a:lstStyle/>
        <a:p>
          <a:r>
            <a:rPr lang="en-US" dirty="0"/>
            <a:t>Student Services Assessment</a:t>
          </a:r>
        </a:p>
      </dgm:t>
    </dgm:pt>
    <dgm:pt modelId="{E631056E-427D-46A0-812E-C0BF2C6C1E45}" type="parTrans" cxnId="{6B63B044-893D-4F74-8728-C149FFC85350}">
      <dgm:prSet/>
      <dgm:spPr/>
      <dgm:t>
        <a:bodyPr/>
        <a:lstStyle/>
        <a:p>
          <a:endParaRPr lang="en-US"/>
        </a:p>
      </dgm:t>
    </dgm:pt>
    <dgm:pt modelId="{C1B294A0-48F2-4786-AC63-1C2EDEC4EECE}" type="sibTrans" cxnId="{6B63B044-893D-4F74-8728-C149FFC85350}">
      <dgm:prSet/>
      <dgm:spPr/>
      <dgm:t>
        <a:bodyPr/>
        <a:lstStyle/>
        <a:p>
          <a:endParaRPr lang="en-US"/>
        </a:p>
      </dgm:t>
    </dgm:pt>
    <dgm:pt modelId="{94A9759B-CF5D-488A-A2B7-4C32F55131A8}">
      <dgm:prSet/>
      <dgm:spPr/>
      <dgm:t>
        <a:bodyPr/>
        <a:lstStyle/>
        <a:p>
          <a:r>
            <a:rPr lang="en-US" dirty="0" err="1"/>
            <a:t>eLumen</a:t>
          </a:r>
          <a:r>
            <a:rPr lang="en-US" dirty="0"/>
            <a:t> Walkthrough</a:t>
          </a:r>
        </a:p>
      </dgm:t>
    </dgm:pt>
    <dgm:pt modelId="{40AF0469-0BEB-41DC-9A4A-4BF876E89F96}" type="parTrans" cxnId="{08791723-6B1E-4009-8F55-E8595E1A3ED4}">
      <dgm:prSet/>
      <dgm:spPr/>
      <dgm:t>
        <a:bodyPr/>
        <a:lstStyle/>
        <a:p>
          <a:endParaRPr lang="en-US"/>
        </a:p>
      </dgm:t>
    </dgm:pt>
    <dgm:pt modelId="{D0D02D86-CC1A-42FD-A94E-CC1DA7FAB7F9}" type="sibTrans" cxnId="{08791723-6B1E-4009-8F55-E8595E1A3ED4}">
      <dgm:prSet/>
      <dgm:spPr/>
      <dgm:t>
        <a:bodyPr/>
        <a:lstStyle/>
        <a:p>
          <a:endParaRPr lang="en-US"/>
        </a:p>
      </dgm:t>
    </dgm:pt>
    <dgm:pt modelId="{D9356B8F-D0B6-4073-937F-7F7D565BCBC1}" type="pres">
      <dgm:prSet presAssocID="{F5C65B15-11EC-4D71-9405-C34EB1D9DFED}" presName="vert0" presStyleCnt="0">
        <dgm:presLayoutVars>
          <dgm:dir/>
          <dgm:animOne val="branch"/>
          <dgm:animLvl val="lvl"/>
        </dgm:presLayoutVars>
      </dgm:prSet>
      <dgm:spPr/>
    </dgm:pt>
    <dgm:pt modelId="{9E0D628E-607A-47DE-9005-D26A1123C244}" type="pres">
      <dgm:prSet presAssocID="{BF3C942B-2C22-4F0B-BF02-40186DD5F827}" presName="thickLine" presStyleLbl="alignNode1" presStyleIdx="0" presStyleCnt="6"/>
      <dgm:spPr/>
    </dgm:pt>
    <dgm:pt modelId="{96090002-8E26-4782-847D-9465D4FD9F6C}" type="pres">
      <dgm:prSet presAssocID="{BF3C942B-2C22-4F0B-BF02-40186DD5F827}" presName="horz1" presStyleCnt="0"/>
      <dgm:spPr/>
    </dgm:pt>
    <dgm:pt modelId="{CAC20F04-FB0A-485F-B07D-5B01DEEEBBC9}" type="pres">
      <dgm:prSet presAssocID="{BF3C942B-2C22-4F0B-BF02-40186DD5F827}" presName="tx1" presStyleLbl="revTx" presStyleIdx="0" presStyleCnt="6"/>
      <dgm:spPr/>
    </dgm:pt>
    <dgm:pt modelId="{83827BDB-BF7F-4419-B791-C86F94FD6CE5}" type="pres">
      <dgm:prSet presAssocID="{BF3C942B-2C22-4F0B-BF02-40186DD5F827}" presName="vert1" presStyleCnt="0"/>
      <dgm:spPr/>
    </dgm:pt>
    <dgm:pt modelId="{9C619CD7-1641-4673-81C2-DEEF763D3F83}" type="pres">
      <dgm:prSet presAssocID="{AFD32DEE-5016-4CE1-8270-23BAFA5F702D}" presName="thickLine" presStyleLbl="alignNode1" presStyleIdx="1" presStyleCnt="6"/>
      <dgm:spPr/>
    </dgm:pt>
    <dgm:pt modelId="{2951D826-529E-4589-9F83-C6D2613C91A9}" type="pres">
      <dgm:prSet presAssocID="{AFD32DEE-5016-4CE1-8270-23BAFA5F702D}" presName="horz1" presStyleCnt="0"/>
      <dgm:spPr/>
    </dgm:pt>
    <dgm:pt modelId="{E207D41A-3454-4A9E-9CAF-B44DE8222C8C}" type="pres">
      <dgm:prSet presAssocID="{AFD32DEE-5016-4CE1-8270-23BAFA5F702D}" presName="tx1" presStyleLbl="revTx" presStyleIdx="1" presStyleCnt="6"/>
      <dgm:spPr/>
    </dgm:pt>
    <dgm:pt modelId="{AF481842-3029-4D50-9BE7-78291DD58870}" type="pres">
      <dgm:prSet presAssocID="{AFD32DEE-5016-4CE1-8270-23BAFA5F702D}" presName="vert1" presStyleCnt="0"/>
      <dgm:spPr/>
    </dgm:pt>
    <dgm:pt modelId="{4275AC30-FE64-4ADE-98BF-734983F826F1}" type="pres">
      <dgm:prSet presAssocID="{4C1B7D2A-48AF-482F-93E4-058319F6B7BC}" presName="thickLine" presStyleLbl="alignNode1" presStyleIdx="2" presStyleCnt="6"/>
      <dgm:spPr/>
    </dgm:pt>
    <dgm:pt modelId="{329E6AF1-410C-481F-A746-13918D528FAC}" type="pres">
      <dgm:prSet presAssocID="{4C1B7D2A-48AF-482F-93E4-058319F6B7BC}" presName="horz1" presStyleCnt="0"/>
      <dgm:spPr/>
    </dgm:pt>
    <dgm:pt modelId="{7E46B368-3FC2-425F-ACA6-31130656BA91}" type="pres">
      <dgm:prSet presAssocID="{4C1B7D2A-48AF-482F-93E4-058319F6B7BC}" presName="tx1" presStyleLbl="revTx" presStyleIdx="2" presStyleCnt="6"/>
      <dgm:spPr/>
    </dgm:pt>
    <dgm:pt modelId="{477D5581-803B-4B01-B5EF-E01233538D51}" type="pres">
      <dgm:prSet presAssocID="{4C1B7D2A-48AF-482F-93E4-058319F6B7BC}" presName="vert1" presStyleCnt="0"/>
      <dgm:spPr/>
    </dgm:pt>
    <dgm:pt modelId="{9154CCF3-3C80-45D1-950D-3531CFB711C6}" type="pres">
      <dgm:prSet presAssocID="{A76D4CAF-35D2-4C54-92E2-39CA25ED6552}" presName="thickLine" presStyleLbl="alignNode1" presStyleIdx="3" presStyleCnt="6"/>
      <dgm:spPr/>
    </dgm:pt>
    <dgm:pt modelId="{0E440890-3FAC-4915-AD28-716CEFDDFFB1}" type="pres">
      <dgm:prSet presAssocID="{A76D4CAF-35D2-4C54-92E2-39CA25ED6552}" presName="horz1" presStyleCnt="0"/>
      <dgm:spPr/>
    </dgm:pt>
    <dgm:pt modelId="{7967C11F-7F7C-4860-842E-4C9BC6ABF003}" type="pres">
      <dgm:prSet presAssocID="{A76D4CAF-35D2-4C54-92E2-39CA25ED6552}" presName="tx1" presStyleLbl="revTx" presStyleIdx="3" presStyleCnt="6"/>
      <dgm:spPr/>
    </dgm:pt>
    <dgm:pt modelId="{F7A370A7-4B78-44FD-AA25-58847073BC98}" type="pres">
      <dgm:prSet presAssocID="{A76D4CAF-35D2-4C54-92E2-39CA25ED6552}" presName="vert1" presStyleCnt="0"/>
      <dgm:spPr/>
    </dgm:pt>
    <dgm:pt modelId="{F32C9D0A-F18D-4DBC-8B9F-8C7A3F1FFB6F}" type="pres">
      <dgm:prSet presAssocID="{95F3CD1D-75C0-49E6-B33D-11AEE5366C9F}" presName="thickLine" presStyleLbl="alignNode1" presStyleIdx="4" presStyleCnt="6"/>
      <dgm:spPr/>
    </dgm:pt>
    <dgm:pt modelId="{495932D4-D1C7-492C-AFC8-9FF848717C74}" type="pres">
      <dgm:prSet presAssocID="{95F3CD1D-75C0-49E6-B33D-11AEE5366C9F}" presName="horz1" presStyleCnt="0"/>
      <dgm:spPr/>
    </dgm:pt>
    <dgm:pt modelId="{B5219A8A-7925-4407-9BED-9B9247A3CCCF}" type="pres">
      <dgm:prSet presAssocID="{95F3CD1D-75C0-49E6-B33D-11AEE5366C9F}" presName="tx1" presStyleLbl="revTx" presStyleIdx="4" presStyleCnt="6"/>
      <dgm:spPr/>
    </dgm:pt>
    <dgm:pt modelId="{DB38AB13-F67C-4A30-BC91-ED0E8885D4AE}" type="pres">
      <dgm:prSet presAssocID="{95F3CD1D-75C0-49E6-B33D-11AEE5366C9F}" presName="vert1" presStyleCnt="0"/>
      <dgm:spPr/>
    </dgm:pt>
    <dgm:pt modelId="{5970DF4D-CFC6-4B84-8DB0-C38A26A7AFE7}" type="pres">
      <dgm:prSet presAssocID="{94A9759B-CF5D-488A-A2B7-4C32F55131A8}" presName="thickLine" presStyleLbl="alignNode1" presStyleIdx="5" presStyleCnt="6"/>
      <dgm:spPr/>
    </dgm:pt>
    <dgm:pt modelId="{3F51ED27-F1EB-468F-8F92-70E8CEEA8898}" type="pres">
      <dgm:prSet presAssocID="{94A9759B-CF5D-488A-A2B7-4C32F55131A8}" presName="horz1" presStyleCnt="0"/>
      <dgm:spPr/>
    </dgm:pt>
    <dgm:pt modelId="{49611F40-29E7-4062-811D-A4C13F3EC877}" type="pres">
      <dgm:prSet presAssocID="{94A9759B-CF5D-488A-A2B7-4C32F55131A8}" presName="tx1" presStyleLbl="revTx" presStyleIdx="5" presStyleCnt="6"/>
      <dgm:spPr/>
    </dgm:pt>
    <dgm:pt modelId="{D06EDB24-5D31-413E-BD03-B850DA3F2354}" type="pres">
      <dgm:prSet presAssocID="{94A9759B-CF5D-488A-A2B7-4C32F55131A8}" presName="vert1" presStyleCnt="0"/>
      <dgm:spPr/>
    </dgm:pt>
  </dgm:ptLst>
  <dgm:cxnLst>
    <dgm:cxn modelId="{0F952C04-8167-4E9B-8542-5F4BC273963A}" type="presOf" srcId="{95F3CD1D-75C0-49E6-B33D-11AEE5366C9F}" destId="{B5219A8A-7925-4407-9BED-9B9247A3CCCF}" srcOrd="0" destOrd="0" presId="urn:microsoft.com/office/officeart/2008/layout/LinedList"/>
    <dgm:cxn modelId="{0894D804-A628-4785-A379-704828D04AAB}" type="presOf" srcId="{4C1B7D2A-48AF-482F-93E4-058319F6B7BC}" destId="{7E46B368-3FC2-425F-ACA6-31130656BA91}" srcOrd="0" destOrd="0" presId="urn:microsoft.com/office/officeart/2008/layout/LinedList"/>
    <dgm:cxn modelId="{2498F615-3107-4638-BC22-10F4B64092D2}" type="presOf" srcId="{BF3C942B-2C22-4F0B-BF02-40186DD5F827}" destId="{CAC20F04-FB0A-485F-B07D-5B01DEEEBBC9}" srcOrd="0" destOrd="0" presId="urn:microsoft.com/office/officeart/2008/layout/LinedList"/>
    <dgm:cxn modelId="{A3D0F717-8CC0-433B-BE06-325AC45393B6}" srcId="{F5C65B15-11EC-4D71-9405-C34EB1D9DFED}" destId="{4C1B7D2A-48AF-482F-93E4-058319F6B7BC}" srcOrd="2" destOrd="0" parTransId="{452D736B-BD35-44B8-8CEF-2E247C73FCF7}" sibTransId="{4115F32B-1F41-47A3-95DE-5BC91BFC6F3E}"/>
    <dgm:cxn modelId="{B6BEE81F-4E31-4481-82D5-7A0D5194F386}" srcId="{F5C65B15-11EC-4D71-9405-C34EB1D9DFED}" destId="{AFD32DEE-5016-4CE1-8270-23BAFA5F702D}" srcOrd="1" destOrd="0" parTransId="{E32189DD-3A88-40D5-8564-4BA1BE1D5EE7}" sibTransId="{EF6AA2E0-D9EE-4B0C-A764-D7D57454403F}"/>
    <dgm:cxn modelId="{08791723-6B1E-4009-8F55-E8595E1A3ED4}" srcId="{F5C65B15-11EC-4D71-9405-C34EB1D9DFED}" destId="{94A9759B-CF5D-488A-A2B7-4C32F55131A8}" srcOrd="5" destOrd="0" parTransId="{40AF0469-0BEB-41DC-9A4A-4BF876E89F96}" sibTransId="{D0D02D86-CC1A-42FD-A94E-CC1DA7FAB7F9}"/>
    <dgm:cxn modelId="{3045C85E-9208-4B26-8055-2DE140BDCE2C}" srcId="{F5C65B15-11EC-4D71-9405-C34EB1D9DFED}" destId="{BF3C942B-2C22-4F0B-BF02-40186DD5F827}" srcOrd="0" destOrd="0" parTransId="{0AC6FD71-0EE1-4F00-9903-AE2A3C649A6A}" sibTransId="{19820B30-33C6-41C9-8C72-97B45365DFD3}"/>
    <dgm:cxn modelId="{6B63B044-893D-4F74-8728-C149FFC85350}" srcId="{F5C65B15-11EC-4D71-9405-C34EB1D9DFED}" destId="{95F3CD1D-75C0-49E6-B33D-11AEE5366C9F}" srcOrd="4" destOrd="0" parTransId="{E631056E-427D-46A0-812E-C0BF2C6C1E45}" sibTransId="{C1B294A0-48F2-4786-AC63-1C2EDEC4EECE}"/>
    <dgm:cxn modelId="{8286FF4B-7BC2-4318-B5D9-34288464BC6F}" type="presOf" srcId="{AFD32DEE-5016-4CE1-8270-23BAFA5F702D}" destId="{E207D41A-3454-4A9E-9CAF-B44DE8222C8C}" srcOrd="0" destOrd="0" presId="urn:microsoft.com/office/officeart/2008/layout/LinedList"/>
    <dgm:cxn modelId="{D9CB6072-DC43-4EB9-8B8F-F6B1407D8F4E}" srcId="{F5C65B15-11EC-4D71-9405-C34EB1D9DFED}" destId="{A76D4CAF-35D2-4C54-92E2-39CA25ED6552}" srcOrd="3" destOrd="0" parTransId="{23027ED5-A51B-4808-9E82-4CFBD22FAF24}" sibTransId="{5FF199BA-67DB-4C87-969F-0CE47C53C43B}"/>
    <dgm:cxn modelId="{060F78B8-EF2B-4474-9572-15D01973150F}" type="presOf" srcId="{94A9759B-CF5D-488A-A2B7-4C32F55131A8}" destId="{49611F40-29E7-4062-811D-A4C13F3EC877}" srcOrd="0" destOrd="0" presId="urn:microsoft.com/office/officeart/2008/layout/LinedList"/>
    <dgm:cxn modelId="{9F83DCB9-5010-49EA-999A-D031E4A74B97}" type="presOf" srcId="{A76D4CAF-35D2-4C54-92E2-39CA25ED6552}" destId="{7967C11F-7F7C-4860-842E-4C9BC6ABF003}" srcOrd="0" destOrd="0" presId="urn:microsoft.com/office/officeart/2008/layout/LinedList"/>
    <dgm:cxn modelId="{51C0A8D5-08AF-4095-8953-D876EC0EBA34}" type="presOf" srcId="{F5C65B15-11EC-4D71-9405-C34EB1D9DFED}" destId="{D9356B8F-D0B6-4073-937F-7F7D565BCBC1}" srcOrd="0" destOrd="0" presId="urn:microsoft.com/office/officeart/2008/layout/LinedList"/>
    <dgm:cxn modelId="{9445EC92-73A1-48B2-9B0D-B3AE4C0967AA}" type="presParOf" srcId="{D9356B8F-D0B6-4073-937F-7F7D565BCBC1}" destId="{9E0D628E-607A-47DE-9005-D26A1123C244}" srcOrd="0" destOrd="0" presId="urn:microsoft.com/office/officeart/2008/layout/LinedList"/>
    <dgm:cxn modelId="{363B5108-E579-4E1C-93C7-B1C08DDBD93C}" type="presParOf" srcId="{D9356B8F-D0B6-4073-937F-7F7D565BCBC1}" destId="{96090002-8E26-4782-847D-9465D4FD9F6C}" srcOrd="1" destOrd="0" presId="urn:microsoft.com/office/officeart/2008/layout/LinedList"/>
    <dgm:cxn modelId="{C45A28A1-7CFB-401C-9EF1-408CAC26CA2F}" type="presParOf" srcId="{96090002-8E26-4782-847D-9465D4FD9F6C}" destId="{CAC20F04-FB0A-485F-B07D-5B01DEEEBBC9}" srcOrd="0" destOrd="0" presId="urn:microsoft.com/office/officeart/2008/layout/LinedList"/>
    <dgm:cxn modelId="{BDF63EEB-19CA-4913-A6EC-061E1016AFAE}" type="presParOf" srcId="{96090002-8E26-4782-847D-9465D4FD9F6C}" destId="{83827BDB-BF7F-4419-B791-C86F94FD6CE5}" srcOrd="1" destOrd="0" presId="urn:microsoft.com/office/officeart/2008/layout/LinedList"/>
    <dgm:cxn modelId="{6CB705D0-CD16-4A17-ADC8-554E1C8CB18B}" type="presParOf" srcId="{D9356B8F-D0B6-4073-937F-7F7D565BCBC1}" destId="{9C619CD7-1641-4673-81C2-DEEF763D3F83}" srcOrd="2" destOrd="0" presId="urn:microsoft.com/office/officeart/2008/layout/LinedList"/>
    <dgm:cxn modelId="{7E8816FD-4BD8-449C-8671-174E81A9573C}" type="presParOf" srcId="{D9356B8F-D0B6-4073-937F-7F7D565BCBC1}" destId="{2951D826-529E-4589-9F83-C6D2613C91A9}" srcOrd="3" destOrd="0" presId="urn:microsoft.com/office/officeart/2008/layout/LinedList"/>
    <dgm:cxn modelId="{01AE8DA9-6282-4D2B-8FF0-F0802BD9CB77}" type="presParOf" srcId="{2951D826-529E-4589-9F83-C6D2613C91A9}" destId="{E207D41A-3454-4A9E-9CAF-B44DE8222C8C}" srcOrd="0" destOrd="0" presId="urn:microsoft.com/office/officeart/2008/layout/LinedList"/>
    <dgm:cxn modelId="{7B4BE3FE-DD63-4FBA-85E0-2A375074750C}" type="presParOf" srcId="{2951D826-529E-4589-9F83-C6D2613C91A9}" destId="{AF481842-3029-4D50-9BE7-78291DD58870}" srcOrd="1" destOrd="0" presId="urn:microsoft.com/office/officeart/2008/layout/LinedList"/>
    <dgm:cxn modelId="{24915B26-BE0E-4117-85B1-60DD899450E8}" type="presParOf" srcId="{D9356B8F-D0B6-4073-937F-7F7D565BCBC1}" destId="{4275AC30-FE64-4ADE-98BF-734983F826F1}" srcOrd="4" destOrd="0" presId="urn:microsoft.com/office/officeart/2008/layout/LinedList"/>
    <dgm:cxn modelId="{6FC97ACA-91DC-4327-BB2B-1DE024817171}" type="presParOf" srcId="{D9356B8F-D0B6-4073-937F-7F7D565BCBC1}" destId="{329E6AF1-410C-481F-A746-13918D528FAC}" srcOrd="5" destOrd="0" presId="urn:microsoft.com/office/officeart/2008/layout/LinedList"/>
    <dgm:cxn modelId="{3D93453E-DFD0-4562-814E-40B7C5D397ED}" type="presParOf" srcId="{329E6AF1-410C-481F-A746-13918D528FAC}" destId="{7E46B368-3FC2-425F-ACA6-31130656BA91}" srcOrd="0" destOrd="0" presId="urn:microsoft.com/office/officeart/2008/layout/LinedList"/>
    <dgm:cxn modelId="{ADDCCCAF-FA62-4CF8-AEE7-4A2E328FD72D}" type="presParOf" srcId="{329E6AF1-410C-481F-A746-13918D528FAC}" destId="{477D5581-803B-4B01-B5EF-E01233538D51}" srcOrd="1" destOrd="0" presId="urn:microsoft.com/office/officeart/2008/layout/LinedList"/>
    <dgm:cxn modelId="{4F82470B-D32F-4AEE-82E2-4220FED79980}" type="presParOf" srcId="{D9356B8F-D0B6-4073-937F-7F7D565BCBC1}" destId="{9154CCF3-3C80-45D1-950D-3531CFB711C6}" srcOrd="6" destOrd="0" presId="urn:microsoft.com/office/officeart/2008/layout/LinedList"/>
    <dgm:cxn modelId="{AAED18BA-CCCB-4578-B8B0-DFF3A25F5AD3}" type="presParOf" srcId="{D9356B8F-D0B6-4073-937F-7F7D565BCBC1}" destId="{0E440890-3FAC-4915-AD28-716CEFDDFFB1}" srcOrd="7" destOrd="0" presId="urn:microsoft.com/office/officeart/2008/layout/LinedList"/>
    <dgm:cxn modelId="{3F804D13-FC21-4C27-8118-04AA8318E817}" type="presParOf" srcId="{0E440890-3FAC-4915-AD28-716CEFDDFFB1}" destId="{7967C11F-7F7C-4860-842E-4C9BC6ABF003}" srcOrd="0" destOrd="0" presId="urn:microsoft.com/office/officeart/2008/layout/LinedList"/>
    <dgm:cxn modelId="{CDB99B5D-E629-4F4F-94F7-1E629E7E315B}" type="presParOf" srcId="{0E440890-3FAC-4915-AD28-716CEFDDFFB1}" destId="{F7A370A7-4B78-44FD-AA25-58847073BC98}" srcOrd="1" destOrd="0" presId="urn:microsoft.com/office/officeart/2008/layout/LinedList"/>
    <dgm:cxn modelId="{63FAB08B-6C86-42F4-819F-4DB03FCF464C}" type="presParOf" srcId="{D9356B8F-D0B6-4073-937F-7F7D565BCBC1}" destId="{F32C9D0A-F18D-4DBC-8B9F-8C7A3F1FFB6F}" srcOrd="8" destOrd="0" presId="urn:microsoft.com/office/officeart/2008/layout/LinedList"/>
    <dgm:cxn modelId="{41757258-6E6D-47CF-9EF5-D47BE2E6B171}" type="presParOf" srcId="{D9356B8F-D0B6-4073-937F-7F7D565BCBC1}" destId="{495932D4-D1C7-492C-AFC8-9FF848717C74}" srcOrd="9" destOrd="0" presId="urn:microsoft.com/office/officeart/2008/layout/LinedList"/>
    <dgm:cxn modelId="{49A1427A-5728-4448-A86F-9EF8D4310C73}" type="presParOf" srcId="{495932D4-D1C7-492C-AFC8-9FF848717C74}" destId="{B5219A8A-7925-4407-9BED-9B9247A3CCCF}" srcOrd="0" destOrd="0" presId="urn:microsoft.com/office/officeart/2008/layout/LinedList"/>
    <dgm:cxn modelId="{E9928D55-AA62-4D68-98A4-634B627CF8C1}" type="presParOf" srcId="{495932D4-D1C7-492C-AFC8-9FF848717C74}" destId="{DB38AB13-F67C-4A30-BC91-ED0E8885D4AE}" srcOrd="1" destOrd="0" presId="urn:microsoft.com/office/officeart/2008/layout/LinedList"/>
    <dgm:cxn modelId="{950F79C7-182B-44B6-9B32-3D1410B73D45}" type="presParOf" srcId="{D9356B8F-D0B6-4073-937F-7F7D565BCBC1}" destId="{5970DF4D-CFC6-4B84-8DB0-C38A26A7AFE7}" srcOrd="10" destOrd="0" presId="urn:microsoft.com/office/officeart/2008/layout/LinedList"/>
    <dgm:cxn modelId="{4342CF20-7097-48BB-9F5B-A4189EE811E3}" type="presParOf" srcId="{D9356B8F-D0B6-4073-937F-7F7D565BCBC1}" destId="{3F51ED27-F1EB-468F-8F92-70E8CEEA8898}" srcOrd="11" destOrd="0" presId="urn:microsoft.com/office/officeart/2008/layout/LinedList"/>
    <dgm:cxn modelId="{145ED539-6F58-4301-BE35-FA15D7BD0519}" type="presParOf" srcId="{3F51ED27-F1EB-468F-8F92-70E8CEEA8898}" destId="{49611F40-29E7-4062-811D-A4C13F3EC877}" srcOrd="0" destOrd="0" presId="urn:microsoft.com/office/officeart/2008/layout/LinedList"/>
    <dgm:cxn modelId="{5C30183E-E796-474B-8907-471C4D06A11B}" type="presParOf" srcId="{3F51ED27-F1EB-468F-8F92-70E8CEEA8898}" destId="{D06EDB24-5D31-413E-BD03-B850DA3F23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69DEA4-54BF-4481-9A9A-8ED9E5C5832D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773475-61CD-46A7-A7FE-123BC31BBF2C}">
      <dgm:prSet/>
      <dgm:spPr/>
      <dgm:t>
        <a:bodyPr/>
        <a:lstStyle/>
        <a:p>
          <a:pPr rtl="0"/>
          <a:r>
            <a:rPr lang="en-US" b="1"/>
            <a:t>Expectations </a:t>
          </a:r>
          <a:r>
            <a:rPr lang="en-US" b="1">
              <a:latin typeface="Calibri Light" panose="020F0302020204030204"/>
            </a:rPr>
            <a:t>Survey</a:t>
          </a:r>
        </a:p>
      </dgm:t>
    </dgm:pt>
    <dgm:pt modelId="{D232D51F-E37A-4CDB-8D90-2A8215F2A598}" type="parTrans" cxnId="{211CEABA-2F9C-4F36-B9D6-A20C7DD28EDA}">
      <dgm:prSet/>
      <dgm:spPr/>
      <dgm:t>
        <a:bodyPr/>
        <a:lstStyle/>
        <a:p>
          <a:endParaRPr lang="en-US"/>
        </a:p>
      </dgm:t>
    </dgm:pt>
    <dgm:pt modelId="{0E4B97D9-03B2-40D9-A2DD-3AF97717D965}" type="sibTrans" cxnId="{211CEABA-2F9C-4F36-B9D6-A20C7DD28EDA}">
      <dgm:prSet/>
      <dgm:spPr/>
      <dgm:t>
        <a:bodyPr/>
        <a:lstStyle/>
        <a:p>
          <a:endParaRPr lang="en-US"/>
        </a:p>
      </dgm:t>
    </dgm:pt>
    <dgm:pt modelId="{C0139ECD-D228-4492-9386-5AE104ED4BA4}">
      <dgm:prSet/>
      <dgm:spPr/>
      <dgm:t>
        <a:bodyPr/>
        <a:lstStyle/>
        <a:p>
          <a:r>
            <a:rPr lang="en-US" dirty="0">
              <a:latin typeface="+mn-lt"/>
            </a:rPr>
            <a:t>Friday, February 16 (9:15AM-3:15PM)</a:t>
          </a:r>
        </a:p>
      </dgm:t>
    </dgm:pt>
    <dgm:pt modelId="{815D76AA-F975-4444-BE9B-772B1727C3F8}" type="parTrans" cxnId="{7B6462A1-C450-41DB-95CC-DA134B567515}">
      <dgm:prSet/>
      <dgm:spPr/>
      <dgm:t>
        <a:bodyPr/>
        <a:lstStyle/>
        <a:p>
          <a:endParaRPr lang="en-US"/>
        </a:p>
      </dgm:t>
    </dgm:pt>
    <dgm:pt modelId="{79E46CB9-8FAA-4567-B838-FE5F043DCFB8}" type="sibTrans" cxnId="{7B6462A1-C450-41DB-95CC-DA134B567515}">
      <dgm:prSet/>
      <dgm:spPr/>
      <dgm:t>
        <a:bodyPr/>
        <a:lstStyle/>
        <a:p>
          <a:endParaRPr lang="en-US"/>
        </a:p>
      </dgm:t>
    </dgm:pt>
    <dgm:pt modelId="{8482B1C4-1259-4597-A91B-0316ECE991E6}">
      <dgm:prSet/>
      <dgm:spPr/>
      <dgm:t>
        <a:bodyPr/>
        <a:lstStyle/>
        <a:p>
          <a:r>
            <a:rPr lang="en-US">
              <a:latin typeface="+mn-lt"/>
            </a:rPr>
            <a:t>Northeastern Junior College (Sterling, CO)</a:t>
          </a:r>
        </a:p>
      </dgm:t>
    </dgm:pt>
    <dgm:pt modelId="{73F5C516-8D79-4445-8756-3D287C1664CE}" type="parTrans" cxnId="{0BD2A109-BFB8-4ED0-A1BE-CCB370D1312A}">
      <dgm:prSet/>
      <dgm:spPr/>
      <dgm:t>
        <a:bodyPr/>
        <a:lstStyle/>
        <a:p>
          <a:endParaRPr lang="en-US"/>
        </a:p>
      </dgm:t>
    </dgm:pt>
    <dgm:pt modelId="{141FF957-B3FE-4A04-B2E4-04E5E4D9972D}" type="sibTrans" cxnId="{0BD2A109-BFB8-4ED0-A1BE-CCB370D1312A}">
      <dgm:prSet/>
      <dgm:spPr/>
      <dgm:t>
        <a:bodyPr/>
        <a:lstStyle/>
        <a:p>
          <a:endParaRPr lang="en-US"/>
        </a:p>
      </dgm:t>
    </dgm:pt>
    <dgm:pt modelId="{8F095E06-D352-4C33-86FE-172C1ACED57C}">
      <dgm:prSet/>
      <dgm:spPr/>
      <dgm:t>
        <a:bodyPr/>
        <a:lstStyle/>
        <a:p>
          <a:r>
            <a:rPr lang="en-US" dirty="0">
              <a:latin typeface="+mn-lt"/>
            </a:rPr>
            <a:t>Registration is FREE!</a:t>
          </a:r>
        </a:p>
      </dgm:t>
    </dgm:pt>
    <dgm:pt modelId="{A38044E4-2281-4965-B097-7F16D4315737}" type="parTrans" cxnId="{21817EF2-9CDE-4D05-9B35-AD991BC16735}">
      <dgm:prSet/>
      <dgm:spPr/>
      <dgm:t>
        <a:bodyPr/>
        <a:lstStyle/>
        <a:p>
          <a:endParaRPr lang="en-US"/>
        </a:p>
      </dgm:t>
    </dgm:pt>
    <dgm:pt modelId="{EEACEBD0-FEDA-4CDA-A8BD-20711EC848AB}" type="sibTrans" cxnId="{21817EF2-9CDE-4D05-9B35-AD991BC16735}">
      <dgm:prSet/>
      <dgm:spPr/>
      <dgm:t>
        <a:bodyPr/>
        <a:lstStyle/>
        <a:p>
          <a:endParaRPr lang="en-US"/>
        </a:p>
      </dgm:t>
    </dgm:pt>
    <dgm:pt modelId="{1E65BFA4-64D7-4471-8B28-765EE88CE93E}">
      <dgm:prSet/>
      <dgm:spPr/>
      <dgm:t>
        <a:bodyPr/>
        <a:lstStyle/>
        <a:p>
          <a:r>
            <a:rPr lang="en-US" dirty="0">
              <a:latin typeface="+mn-lt"/>
            </a:rPr>
            <a:t>Presentation Proposals (due 11/15)</a:t>
          </a:r>
        </a:p>
      </dgm:t>
    </dgm:pt>
    <dgm:pt modelId="{893243D8-504A-40E5-8AD2-56CB84BA6FB0}" type="parTrans" cxnId="{BAE130A4-CAB7-4761-BA56-5FD943B88FDC}">
      <dgm:prSet/>
      <dgm:spPr/>
      <dgm:t>
        <a:bodyPr/>
        <a:lstStyle/>
        <a:p>
          <a:endParaRPr lang="en-US"/>
        </a:p>
      </dgm:t>
    </dgm:pt>
    <dgm:pt modelId="{E85B9BB1-8AEF-4087-9C02-5504C90718C8}" type="sibTrans" cxnId="{BAE130A4-CAB7-4761-BA56-5FD943B88FDC}">
      <dgm:prSet/>
      <dgm:spPr/>
      <dgm:t>
        <a:bodyPr/>
        <a:lstStyle/>
        <a:p>
          <a:endParaRPr lang="en-US"/>
        </a:p>
      </dgm:t>
    </dgm:pt>
    <dgm:pt modelId="{93DF9E80-5D0C-4BDF-B2A7-2ADDE1962FE7}">
      <dgm:prSet/>
      <dgm:spPr/>
      <dgm:t>
        <a:bodyPr/>
        <a:lstStyle/>
        <a:p>
          <a:r>
            <a:rPr lang="en-US" dirty="0">
              <a:latin typeface="+mn-lt"/>
            </a:rPr>
            <a:t>Full details at: </a:t>
          </a:r>
          <a:r>
            <a:rPr lang="en-US" dirty="0">
              <a:solidFill>
                <a:schemeClr val="tx2"/>
              </a:solidFill>
              <a:latin typeface="+mn-lt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PCCassess.com/2024-corac-conference</a:t>
          </a:r>
          <a:endParaRPr lang="en-US" dirty="0">
            <a:solidFill>
              <a:schemeClr val="tx2"/>
            </a:solidFill>
            <a:latin typeface="+mn-lt"/>
          </a:endParaRPr>
        </a:p>
      </dgm:t>
    </dgm:pt>
    <dgm:pt modelId="{5FF6E8FF-D04A-41E8-A963-AA5B1C0308FC}" type="parTrans" cxnId="{86899D13-1EA5-4252-9CA9-0650C269FF4E}">
      <dgm:prSet/>
      <dgm:spPr/>
      <dgm:t>
        <a:bodyPr/>
        <a:lstStyle/>
        <a:p>
          <a:endParaRPr lang="en-US"/>
        </a:p>
      </dgm:t>
    </dgm:pt>
    <dgm:pt modelId="{3EEEA6BD-79DB-4E31-B469-065AD18C80A2}" type="sibTrans" cxnId="{86899D13-1EA5-4252-9CA9-0650C269FF4E}">
      <dgm:prSet/>
      <dgm:spPr/>
      <dgm:t>
        <a:bodyPr/>
        <a:lstStyle/>
        <a:p>
          <a:endParaRPr lang="en-US"/>
        </a:p>
      </dgm:t>
    </dgm:pt>
    <dgm:pt modelId="{12A92BA7-D56D-45F5-9AFB-5E50BA6B80FB}">
      <dgm:prSet/>
      <dgm:spPr/>
      <dgm:t>
        <a:bodyPr/>
        <a:lstStyle/>
        <a:p>
          <a:r>
            <a:rPr lang="en-US" b="1"/>
            <a:t>Assessment Committee Representative Needed</a:t>
          </a:r>
        </a:p>
      </dgm:t>
    </dgm:pt>
    <dgm:pt modelId="{EABCDC24-EE30-401A-880C-A37A42320840}" type="parTrans" cxnId="{6CD1F2B8-7B89-433C-8E89-E273843EBF75}">
      <dgm:prSet/>
      <dgm:spPr/>
      <dgm:t>
        <a:bodyPr/>
        <a:lstStyle/>
        <a:p>
          <a:endParaRPr lang="en-US"/>
        </a:p>
      </dgm:t>
    </dgm:pt>
    <dgm:pt modelId="{CC7C3EA3-53CD-4583-BC65-DCEFA3112322}" type="sibTrans" cxnId="{6CD1F2B8-7B89-433C-8E89-E273843EBF75}">
      <dgm:prSet/>
      <dgm:spPr/>
      <dgm:t>
        <a:bodyPr/>
        <a:lstStyle/>
        <a:p>
          <a:endParaRPr lang="en-US"/>
        </a:p>
      </dgm:t>
    </dgm:pt>
    <dgm:pt modelId="{E98FECD0-C0A3-416E-A3F4-A37ED654558C}">
      <dgm:prSet/>
      <dgm:spPr/>
      <dgm:t>
        <a:bodyPr/>
        <a:lstStyle/>
        <a:p>
          <a:r>
            <a:rPr lang="en-US" b="1"/>
            <a:t>Student Services Assessment</a:t>
          </a:r>
        </a:p>
      </dgm:t>
    </dgm:pt>
    <dgm:pt modelId="{9CDED7FB-ADE7-4DBD-988A-7EC1C493361A}" type="parTrans" cxnId="{34528CE7-915F-48CD-B57B-03039DE7F9A6}">
      <dgm:prSet/>
      <dgm:spPr/>
      <dgm:t>
        <a:bodyPr/>
        <a:lstStyle/>
        <a:p>
          <a:endParaRPr lang="en-US"/>
        </a:p>
      </dgm:t>
    </dgm:pt>
    <dgm:pt modelId="{0304A1C5-F24C-4A37-8BBD-8225D1D40064}" type="sibTrans" cxnId="{34528CE7-915F-48CD-B57B-03039DE7F9A6}">
      <dgm:prSet/>
      <dgm:spPr/>
      <dgm:t>
        <a:bodyPr/>
        <a:lstStyle/>
        <a:p>
          <a:endParaRPr lang="en-US"/>
        </a:p>
      </dgm:t>
    </dgm:pt>
    <dgm:pt modelId="{C6F96429-C71E-43A0-9967-06560CC318C6}">
      <dgm:prSet phldr="0"/>
      <dgm:spPr/>
      <dgm:t>
        <a:bodyPr/>
        <a:lstStyle/>
        <a:p>
          <a:r>
            <a:rPr lang="en-US" b="1" dirty="0">
              <a:latin typeface="Calibri Light" panose="020F0302020204030204"/>
            </a:rPr>
            <a:t>2024</a:t>
          </a:r>
          <a:r>
            <a:rPr lang="en-US" b="1" dirty="0"/>
            <a:t> Colorado Regional Assessment Council Conference</a:t>
          </a:r>
        </a:p>
      </dgm:t>
    </dgm:pt>
    <dgm:pt modelId="{FCC310CD-FF72-4BDF-8A43-C78B008C8A96}" type="parTrans" cxnId="{F6B41285-68AD-4CC7-89E8-CAA4B7E0A08F}">
      <dgm:prSet/>
      <dgm:spPr/>
      <dgm:t>
        <a:bodyPr/>
        <a:lstStyle/>
        <a:p>
          <a:endParaRPr lang="en-US"/>
        </a:p>
      </dgm:t>
    </dgm:pt>
    <dgm:pt modelId="{EF3C900E-B373-4CE1-BDF7-983F90281C07}" type="sibTrans" cxnId="{F6B41285-68AD-4CC7-89E8-CAA4B7E0A08F}">
      <dgm:prSet/>
      <dgm:spPr/>
      <dgm:t>
        <a:bodyPr/>
        <a:lstStyle/>
        <a:p>
          <a:endParaRPr lang="en-US"/>
        </a:p>
      </dgm:t>
    </dgm:pt>
    <dgm:pt modelId="{736E5C9F-C42B-46E6-8242-6F5DC003370A}">
      <dgm:prSet phldr="0"/>
      <dgm:spPr/>
      <dgm:t>
        <a:bodyPr/>
        <a:lstStyle/>
        <a:p>
          <a:pPr rtl="0"/>
          <a:r>
            <a:rPr lang="en-US" dirty="0">
              <a:latin typeface="+mn-lt"/>
            </a:rPr>
            <a:t>Part 1: What does it mean to participate in assessment at PCC?</a:t>
          </a:r>
        </a:p>
      </dgm:t>
    </dgm:pt>
    <dgm:pt modelId="{3867BD06-6BB4-4BFE-B642-B4081938014A}" type="parTrans" cxnId="{9D9AE960-5D02-4756-BE65-1B620BABEC32}">
      <dgm:prSet/>
      <dgm:spPr/>
      <dgm:t>
        <a:bodyPr/>
        <a:lstStyle/>
        <a:p>
          <a:endParaRPr lang="en-US"/>
        </a:p>
      </dgm:t>
    </dgm:pt>
    <dgm:pt modelId="{B98CCD53-5B48-4D67-A504-51A7B9AA57DE}" type="sibTrans" cxnId="{9D9AE960-5D02-4756-BE65-1B620BABEC32}">
      <dgm:prSet/>
      <dgm:spPr/>
      <dgm:t>
        <a:bodyPr/>
        <a:lstStyle/>
        <a:p>
          <a:endParaRPr lang="en-US"/>
        </a:p>
      </dgm:t>
    </dgm:pt>
    <dgm:pt modelId="{B9B6CB12-3178-4265-8E29-8E21817D03AA}">
      <dgm:prSet phldr="0"/>
      <dgm:spPr/>
      <dgm:t>
        <a:bodyPr/>
        <a:lstStyle/>
        <a:p>
          <a:pPr rtl="0"/>
          <a:r>
            <a:rPr lang="en-US" dirty="0">
              <a:latin typeface="+mn-lt"/>
            </a:rPr>
            <a:t>Survey Link: </a:t>
          </a:r>
          <a:r>
            <a:rPr lang="en-US" dirty="0">
              <a:solidFill>
                <a:schemeClr val="tx2"/>
              </a:solidFill>
              <a:latin typeface="+mn-lt"/>
              <a:ea typeface="Calibri"/>
              <a:cs typeface="Calibri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bit.ly/PCC-</a:t>
          </a:r>
          <a:r>
            <a:rPr lang="en-US" dirty="0" err="1">
              <a:solidFill>
                <a:schemeClr val="tx2"/>
              </a:solidFill>
              <a:latin typeface="+mn-lt"/>
              <a:ea typeface="Calibri"/>
              <a:cs typeface="Calibri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ASLsurvey</a:t>
          </a:r>
          <a:endParaRPr lang="en-US" dirty="0">
            <a:solidFill>
              <a:schemeClr val="tx2"/>
            </a:solidFill>
            <a:latin typeface="+mn-lt"/>
            <a:ea typeface="Calibri"/>
            <a:cs typeface="Calibri"/>
          </a:endParaRPr>
        </a:p>
      </dgm:t>
    </dgm:pt>
    <dgm:pt modelId="{0361DC26-5E00-4D0A-B87D-E0F0CFFC916B}" type="parTrans" cxnId="{55B1E4F9-92CE-43EB-A25F-981743E31631}">
      <dgm:prSet/>
      <dgm:spPr/>
      <dgm:t>
        <a:bodyPr/>
        <a:lstStyle/>
        <a:p>
          <a:endParaRPr lang="en-US"/>
        </a:p>
      </dgm:t>
    </dgm:pt>
    <dgm:pt modelId="{28BBBA46-A2FF-4797-BA34-547BF6AE4580}" type="sibTrans" cxnId="{55B1E4F9-92CE-43EB-A25F-981743E31631}">
      <dgm:prSet/>
      <dgm:spPr/>
      <dgm:t>
        <a:bodyPr/>
        <a:lstStyle/>
        <a:p>
          <a:endParaRPr lang="en-US"/>
        </a:p>
      </dgm:t>
    </dgm:pt>
    <dgm:pt modelId="{35447303-B2D2-4883-B53D-F0F6779E7DEC}">
      <dgm:prSet phldr="0"/>
      <dgm:spPr/>
      <dgm:t>
        <a:bodyPr/>
        <a:lstStyle/>
        <a:p>
          <a:pPr rtl="0"/>
          <a:r>
            <a:rPr lang="en-US" dirty="0">
              <a:latin typeface="+mn-lt"/>
            </a:rPr>
            <a:t>Respond by </a:t>
          </a:r>
          <a:r>
            <a:rPr lang="en-US" b="1" u="sng" dirty="0">
              <a:latin typeface="+mn-lt"/>
              <a:ea typeface="Calibri Light"/>
              <a:cs typeface="Calibri Light"/>
            </a:rPr>
            <a:t>Friday 11/17</a:t>
          </a:r>
        </a:p>
      </dgm:t>
    </dgm:pt>
    <dgm:pt modelId="{2446A78A-AF74-4C79-81A2-18E7064BEA92}" type="parTrans" cxnId="{851CA223-3B24-4B92-837B-CF476840153D}">
      <dgm:prSet/>
      <dgm:spPr/>
      <dgm:t>
        <a:bodyPr/>
        <a:lstStyle/>
        <a:p>
          <a:endParaRPr lang="en-US"/>
        </a:p>
      </dgm:t>
    </dgm:pt>
    <dgm:pt modelId="{23FECEE1-BF69-45D6-8B50-A441F51319EA}" type="sibTrans" cxnId="{851CA223-3B24-4B92-837B-CF476840153D}">
      <dgm:prSet/>
      <dgm:spPr/>
      <dgm:t>
        <a:bodyPr/>
        <a:lstStyle/>
        <a:p>
          <a:endParaRPr lang="en-US"/>
        </a:p>
      </dgm:t>
    </dgm:pt>
    <dgm:pt modelId="{567ABA69-5F93-4DAB-84CD-539DBD60774B}">
      <dgm:prSet phldr="0"/>
      <dgm:spPr/>
      <dgm:t>
        <a:bodyPr/>
        <a:lstStyle/>
        <a:p>
          <a:pPr rtl="0"/>
          <a:r>
            <a:rPr lang="en-US" dirty="0">
              <a:latin typeface="+mn-lt"/>
            </a:rPr>
            <a:t>Arts &amp; Sciences Division: Full-Time Faculty, Part-Time Instructors, or APT with teaching assignment are all eligible to serve</a:t>
          </a:r>
        </a:p>
      </dgm:t>
    </dgm:pt>
    <dgm:pt modelId="{765A17A5-AEE2-4591-8EEF-59B6BCD8F72F}" type="parTrans" cxnId="{4092420F-22D5-4F73-8A99-B461AA75624F}">
      <dgm:prSet/>
      <dgm:spPr/>
      <dgm:t>
        <a:bodyPr/>
        <a:lstStyle/>
        <a:p>
          <a:endParaRPr lang="en-US"/>
        </a:p>
      </dgm:t>
    </dgm:pt>
    <dgm:pt modelId="{53468F96-DBB3-4BE7-BA10-42C0D1D26FEE}" type="sibTrans" cxnId="{4092420F-22D5-4F73-8A99-B461AA75624F}">
      <dgm:prSet/>
      <dgm:spPr/>
      <dgm:t>
        <a:bodyPr/>
        <a:lstStyle/>
        <a:p>
          <a:endParaRPr lang="en-US"/>
        </a:p>
      </dgm:t>
    </dgm:pt>
    <dgm:pt modelId="{4C360DFF-248F-40E7-9A99-197235C4A27B}">
      <dgm:prSet phldr="0"/>
      <dgm:spPr/>
      <dgm:t>
        <a:bodyPr/>
        <a:lstStyle/>
        <a:p>
          <a:pPr rtl="0"/>
          <a:r>
            <a:rPr lang="en-US" dirty="0">
              <a:latin typeface="+mn-lt"/>
            </a:rPr>
            <a:t>Contact </a:t>
          </a:r>
          <a:r>
            <a:rPr lang="en-US" dirty="0">
              <a:solidFill>
                <a:schemeClr val="tx2"/>
              </a:solidFill>
              <a:latin typeface="+mn-lt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Liz Medendorp </a:t>
          </a:r>
          <a:r>
            <a:rPr lang="en-US" dirty="0">
              <a:latin typeface="+mn-lt"/>
            </a:rPr>
            <a:t>or </a:t>
          </a:r>
          <a:r>
            <a:rPr lang="en-US" u="none" dirty="0">
              <a:solidFill>
                <a:schemeClr val="tx2"/>
              </a:solidFill>
              <a:latin typeface="+mn-lt"/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Amanda Mayes</a:t>
          </a:r>
          <a:r>
            <a:rPr lang="en-US" u="none" dirty="0">
              <a:solidFill>
                <a:schemeClr val="tx2"/>
              </a:solidFill>
              <a:latin typeface="+mn-lt"/>
            </a:rPr>
            <a:t> </a:t>
          </a:r>
          <a:r>
            <a:rPr lang="en-US" dirty="0">
              <a:latin typeface="+mn-lt"/>
            </a:rPr>
            <a:t>if interested! </a:t>
          </a:r>
        </a:p>
      </dgm:t>
    </dgm:pt>
    <dgm:pt modelId="{76094427-E14F-40F1-8A93-76D88C2769A0}" type="parTrans" cxnId="{3F157437-1898-4B2D-8E7E-E48C336AF9F2}">
      <dgm:prSet/>
      <dgm:spPr/>
      <dgm:t>
        <a:bodyPr/>
        <a:lstStyle/>
        <a:p>
          <a:endParaRPr lang="en-US"/>
        </a:p>
      </dgm:t>
    </dgm:pt>
    <dgm:pt modelId="{328CDD2D-8B18-43C0-A4DE-C1E4EB8C4458}" type="sibTrans" cxnId="{3F157437-1898-4B2D-8E7E-E48C336AF9F2}">
      <dgm:prSet/>
      <dgm:spPr/>
      <dgm:t>
        <a:bodyPr/>
        <a:lstStyle/>
        <a:p>
          <a:endParaRPr lang="en-US"/>
        </a:p>
      </dgm:t>
    </dgm:pt>
    <dgm:pt modelId="{F29ADC24-7B7F-48EC-8B4E-B04C22DFD17A}">
      <dgm:prSet phldr="0"/>
      <dgm:spPr/>
      <dgm:t>
        <a:bodyPr/>
        <a:lstStyle/>
        <a:p>
          <a:pPr rtl="0"/>
          <a:r>
            <a:rPr lang="en-US" dirty="0">
              <a:latin typeface="+mn-lt"/>
            </a:rPr>
            <a:t>Library, Financial Aid, TRIO</a:t>
          </a:r>
        </a:p>
      </dgm:t>
    </dgm:pt>
    <dgm:pt modelId="{4A16EC1D-8AD2-4990-B6BC-BF93535C92AD}" type="parTrans" cxnId="{57622647-814B-47C8-8B9C-FEDC66F49B85}">
      <dgm:prSet/>
      <dgm:spPr/>
      <dgm:t>
        <a:bodyPr/>
        <a:lstStyle/>
        <a:p>
          <a:endParaRPr lang="en-US"/>
        </a:p>
      </dgm:t>
    </dgm:pt>
    <dgm:pt modelId="{35D6FF71-F731-46A8-AC9F-52822BBFF201}" type="sibTrans" cxnId="{57622647-814B-47C8-8B9C-FEDC66F49B85}">
      <dgm:prSet/>
      <dgm:spPr/>
      <dgm:t>
        <a:bodyPr/>
        <a:lstStyle/>
        <a:p>
          <a:endParaRPr lang="en-US"/>
        </a:p>
      </dgm:t>
    </dgm:pt>
    <dgm:pt modelId="{4730C671-5483-4E62-88F2-989DF8548028}">
      <dgm:prSet phldr="0"/>
      <dgm:spPr/>
      <dgm:t>
        <a:bodyPr/>
        <a:lstStyle/>
        <a:p>
          <a:pPr rtl="0"/>
          <a:r>
            <a:rPr lang="en-US" dirty="0">
              <a:latin typeface="+mn-lt"/>
            </a:rPr>
            <a:t>More in the works!</a:t>
          </a:r>
        </a:p>
      </dgm:t>
    </dgm:pt>
    <dgm:pt modelId="{49BA286C-DF38-493D-9767-D33BA010E24C}" type="parTrans" cxnId="{A72B2F64-30D3-47F1-9841-B528E62DF149}">
      <dgm:prSet/>
      <dgm:spPr/>
      <dgm:t>
        <a:bodyPr/>
        <a:lstStyle/>
        <a:p>
          <a:endParaRPr lang="en-US"/>
        </a:p>
      </dgm:t>
    </dgm:pt>
    <dgm:pt modelId="{4E2811CA-41D9-4D11-83CC-F6380A1AFA93}" type="sibTrans" cxnId="{A72B2F64-30D3-47F1-9841-B528E62DF149}">
      <dgm:prSet/>
      <dgm:spPr/>
      <dgm:t>
        <a:bodyPr/>
        <a:lstStyle/>
        <a:p>
          <a:endParaRPr lang="en-US"/>
        </a:p>
      </dgm:t>
    </dgm:pt>
    <dgm:pt modelId="{DF2ED3D8-1D81-4A7F-81A2-9105659CD7D1}" type="pres">
      <dgm:prSet presAssocID="{1169DEA4-54BF-4481-9A9A-8ED9E5C5832D}" presName="linear" presStyleCnt="0">
        <dgm:presLayoutVars>
          <dgm:dir/>
          <dgm:animLvl val="lvl"/>
          <dgm:resizeHandles val="exact"/>
        </dgm:presLayoutVars>
      </dgm:prSet>
      <dgm:spPr/>
    </dgm:pt>
    <dgm:pt modelId="{E9758C3F-F5B7-4794-81E2-2D1F87EB01DB}" type="pres">
      <dgm:prSet presAssocID="{4A773475-61CD-46A7-A7FE-123BC31BBF2C}" presName="parentLin" presStyleCnt="0"/>
      <dgm:spPr/>
    </dgm:pt>
    <dgm:pt modelId="{444191F8-6AAE-4F34-BDE7-F57FEDD7D43C}" type="pres">
      <dgm:prSet presAssocID="{4A773475-61CD-46A7-A7FE-123BC31BBF2C}" presName="parentLeftMargin" presStyleLbl="node1" presStyleIdx="0" presStyleCnt="4"/>
      <dgm:spPr/>
    </dgm:pt>
    <dgm:pt modelId="{C5A7F7F9-E28E-48A4-9FF8-928BDCE0D7F5}" type="pres">
      <dgm:prSet presAssocID="{4A773475-61CD-46A7-A7FE-123BC31BBF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AABC424-7340-4D36-B2ED-25A6766BCBBE}" type="pres">
      <dgm:prSet presAssocID="{4A773475-61CD-46A7-A7FE-123BC31BBF2C}" presName="negativeSpace" presStyleCnt="0"/>
      <dgm:spPr/>
    </dgm:pt>
    <dgm:pt modelId="{A7808C22-3170-4AAB-8D48-711B581F90D0}" type="pres">
      <dgm:prSet presAssocID="{4A773475-61CD-46A7-A7FE-123BC31BBF2C}" presName="childText" presStyleLbl="conFgAcc1" presStyleIdx="0" presStyleCnt="4">
        <dgm:presLayoutVars>
          <dgm:bulletEnabled val="1"/>
        </dgm:presLayoutVars>
      </dgm:prSet>
      <dgm:spPr/>
    </dgm:pt>
    <dgm:pt modelId="{BBB00544-3A56-4EE1-B442-18F9ADB1E0F4}" type="pres">
      <dgm:prSet presAssocID="{0E4B97D9-03B2-40D9-A2DD-3AF97717D965}" presName="spaceBetweenRectangles" presStyleCnt="0"/>
      <dgm:spPr/>
    </dgm:pt>
    <dgm:pt modelId="{5F517A44-E03F-4914-9691-646D8CE3DEA4}" type="pres">
      <dgm:prSet presAssocID="{C6F96429-C71E-43A0-9967-06560CC318C6}" presName="parentLin" presStyleCnt="0"/>
      <dgm:spPr/>
    </dgm:pt>
    <dgm:pt modelId="{378986F4-6DCF-4510-BF61-8F5F4A54F562}" type="pres">
      <dgm:prSet presAssocID="{C6F96429-C71E-43A0-9967-06560CC318C6}" presName="parentLeftMargin" presStyleLbl="node1" presStyleIdx="0" presStyleCnt="4"/>
      <dgm:spPr/>
    </dgm:pt>
    <dgm:pt modelId="{98BAB097-D5FD-49BF-A7AE-1846BB927A5E}" type="pres">
      <dgm:prSet presAssocID="{C6F96429-C71E-43A0-9967-06560CC318C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989BDF4-856B-42FA-8D2C-DA684D78B56B}" type="pres">
      <dgm:prSet presAssocID="{C6F96429-C71E-43A0-9967-06560CC318C6}" presName="negativeSpace" presStyleCnt="0"/>
      <dgm:spPr/>
    </dgm:pt>
    <dgm:pt modelId="{4028336C-6620-42DC-884A-A0A76A6C9A61}" type="pres">
      <dgm:prSet presAssocID="{C6F96429-C71E-43A0-9967-06560CC318C6}" presName="childText" presStyleLbl="conFgAcc1" presStyleIdx="1" presStyleCnt="4">
        <dgm:presLayoutVars>
          <dgm:bulletEnabled val="1"/>
        </dgm:presLayoutVars>
      </dgm:prSet>
      <dgm:spPr/>
    </dgm:pt>
    <dgm:pt modelId="{F266B317-69E2-4F27-BE03-7314C3FECD89}" type="pres">
      <dgm:prSet presAssocID="{EF3C900E-B373-4CE1-BDF7-983F90281C07}" presName="spaceBetweenRectangles" presStyleCnt="0"/>
      <dgm:spPr/>
    </dgm:pt>
    <dgm:pt modelId="{2DD0A4B5-B161-40D3-B773-AF4F385910E0}" type="pres">
      <dgm:prSet presAssocID="{12A92BA7-D56D-45F5-9AFB-5E50BA6B80FB}" presName="parentLin" presStyleCnt="0"/>
      <dgm:spPr/>
    </dgm:pt>
    <dgm:pt modelId="{1C9953FB-DD89-4998-B86C-9560C1EE1D77}" type="pres">
      <dgm:prSet presAssocID="{12A92BA7-D56D-45F5-9AFB-5E50BA6B80FB}" presName="parentLeftMargin" presStyleLbl="node1" presStyleIdx="1" presStyleCnt="4"/>
      <dgm:spPr/>
    </dgm:pt>
    <dgm:pt modelId="{A0A76175-537E-4C43-A1A8-FF8EB981EEAA}" type="pres">
      <dgm:prSet presAssocID="{12A92BA7-D56D-45F5-9AFB-5E50BA6B80F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C34B960-1D54-4FE9-B4E3-21BA4612DF56}" type="pres">
      <dgm:prSet presAssocID="{12A92BA7-D56D-45F5-9AFB-5E50BA6B80FB}" presName="negativeSpace" presStyleCnt="0"/>
      <dgm:spPr/>
    </dgm:pt>
    <dgm:pt modelId="{3CC026F1-D207-427F-AB7F-C4B7DBBB99FC}" type="pres">
      <dgm:prSet presAssocID="{12A92BA7-D56D-45F5-9AFB-5E50BA6B80FB}" presName="childText" presStyleLbl="conFgAcc1" presStyleIdx="2" presStyleCnt="4">
        <dgm:presLayoutVars>
          <dgm:bulletEnabled val="1"/>
        </dgm:presLayoutVars>
      </dgm:prSet>
      <dgm:spPr/>
    </dgm:pt>
    <dgm:pt modelId="{EFCC0372-D347-4820-8299-0E0DD2FFC6BC}" type="pres">
      <dgm:prSet presAssocID="{CC7C3EA3-53CD-4583-BC65-DCEFA3112322}" presName="spaceBetweenRectangles" presStyleCnt="0"/>
      <dgm:spPr/>
    </dgm:pt>
    <dgm:pt modelId="{4A1645E2-816F-46C2-A2B4-A9FA5BF9AC85}" type="pres">
      <dgm:prSet presAssocID="{E98FECD0-C0A3-416E-A3F4-A37ED654558C}" presName="parentLin" presStyleCnt="0"/>
      <dgm:spPr/>
    </dgm:pt>
    <dgm:pt modelId="{4B5835CC-FE49-47A0-9280-8CD070D2CD4F}" type="pres">
      <dgm:prSet presAssocID="{E98FECD0-C0A3-416E-A3F4-A37ED654558C}" presName="parentLeftMargin" presStyleLbl="node1" presStyleIdx="2" presStyleCnt="4"/>
      <dgm:spPr/>
    </dgm:pt>
    <dgm:pt modelId="{74B03D3D-0C40-4BCB-BC82-DEF7DBE24346}" type="pres">
      <dgm:prSet presAssocID="{E98FECD0-C0A3-416E-A3F4-A37ED654558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8A6101A-AE6B-4BC0-9C6D-B36CEB8E3B2F}" type="pres">
      <dgm:prSet presAssocID="{E98FECD0-C0A3-416E-A3F4-A37ED654558C}" presName="negativeSpace" presStyleCnt="0"/>
      <dgm:spPr/>
    </dgm:pt>
    <dgm:pt modelId="{84DDFDB3-B6F3-48BC-B49B-CF98642567C7}" type="pres">
      <dgm:prSet presAssocID="{E98FECD0-C0A3-416E-A3F4-A37ED654558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70E2801-EEB5-442A-B248-A348BA879356}" type="presOf" srcId="{1E65BFA4-64D7-4471-8B28-765EE88CE93E}" destId="{4028336C-6620-42DC-884A-A0A76A6C9A61}" srcOrd="0" destOrd="3" presId="urn:microsoft.com/office/officeart/2005/8/layout/list1"/>
    <dgm:cxn modelId="{75C65D01-9CA4-4B7F-A8A9-73C063F56466}" type="presOf" srcId="{12A92BA7-D56D-45F5-9AFB-5E50BA6B80FB}" destId="{A0A76175-537E-4C43-A1A8-FF8EB981EEAA}" srcOrd="1" destOrd="0" presId="urn:microsoft.com/office/officeart/2005/8/layout/list1"/>
    <dgm:cxn modelId="{0BD2A109-BFB8-4ED0-A1BE-CCB370D1312A}" srcId="{C6F96429-C71E-43A0-9967-06560CC318C6}" destId="{8482B1C4-1259-4597-A91B-0316ECE991E6}" srcOrd="1" destOrd="0" parTransId="{73F5C516-8D79-4445-8756-3D287C1664CE}" sibTransId="{141FF957-B3FE-4A04-B2E4-04E5E4D9972D}"/>
    <dgm:cxn modelId="{4092420F-22D5-4F73-8A99-B461AA75624F}" srcId="{12A92BA7-D56D-45F5-9AFB-5E50BA6B80FB}" destId="{567ABA69-5F93-4DAB-84CD-539DBD60774B}" srcOrd="0" destOrd="0" parTransId="{765A17A5-AEE2-4591-8EEF-59B6BCD8F72F}" sibTransId="{53468F96-DBB3-4BE7-BA10-42C0D1D26FEE}"/>
    <dgm:cxn modelId="{0C18D10F-184E-4247-9F25-F4AA8B243531}" type="presOf" srcId="{12A92BA7-D56D-45F5-9AFB-5E50BA6B80FB}" destId="{1C9953FB-DD89-4998-B86C-9560C1EE1D77}" srcOrd="0" destOrd="0" presId="urn:microsoft.com/office/officeart/2005/8/layout/list1"/>
    <dgm:cxn modelId="{86899D13-1EA5-4252-9CA9-0650C269FF4E}" srcId="{C6F96429-C71E-43A0-9967-06560CC318C6}" destId="{93DF9E80-5D0C-4BDF-B2A7-2ADDE1962FE7}" srcOrd="4" destOrd="0" parTransId="{5FF6E8FF-D04A-41E8-A963-AA5B1C0308FC}" sibTransId="{3EEEA6BD-79DB-4E31-B469-065AD18C80A2}"/>
    <dgm:cxn modelId="{5C545F16-918B-4F9F-A2DA-EE11727A1157}" type="presOf" srcId="{567ABA69-5F93-4DAB-84CD-539DBD60774B}" destId="{3CC026F1-D207-427F-AB7F-C4B7DBBB99FC}" srcOrd="0" destOrd="0" presId="urn:microsoft.com/office/officeart/2005/8/layout/list1"/>
    <dgm:cxn modelId="{851CA223-3B24-4B92-837B-CF476840153D}" srcId="{4A773475-61CD-46A7-A7FE-123BC31BBF2C}" destId="{35447303-B2D2-4883-B53D-F0F6779E7DEC}" srcOrd="2" destOrd="0" parTransId="{2446A78A-AF74-4C79-81A2-18E7064BEA92}" sibTransId="{23FECEE1-BF69-45D6-8B50-A441F51319EA}"/>
    <dgm:cxn modelId="{A9529733-3C75-4AAC-A8AA-4FD7B05A01BA}" type="presOf" srcId="{35447303-B2D2-4883-B53D-F0F6779E7DEC}" destId="{A7808C22-3170-4AAB-8D48-711B581F90D0}" srcOrd="0" destOrd="2" presId="urn:microsoft.com/office/officeart/2005/8/layout/list1"/>
    <dgm:cxn modelId="{3F157437-1898-4B2D-8E7E-E48C336AF9F2}" srcId="{12A92BA7-D56D-45F5-9AFB-5E50BA6B80FB}" destId="{4C360DFF-248F-40E7-9A99-197235C4A27B}" srcOrd="1" destOrd="0" parTransId="{76094427-E14F-40F1-8A93-76D88C2769A0}" sibTransId="{328CDD2D-8B18-43C0-A4DE-C1E4EB8C4458}"/>
    <dgm:cxn modelId="{E5DA333F-627D-4AC7-8209-1E3A2BBB946D}" type="presOf" srcId="{8482B1C4-1259-4597-A91B-0316ECE991E6}" destId="{4028336C-6620-42DC-884A-A0A76A6C9A61}" srcOrd="0" destOrd="1" presId="urn:microsoft.com/office/officeart/2005/8/layout/list1"/>
    <dgm:cxn modelId="{9D9AE960-5D02-4756-BE65-1B620BABEC32}" srcId="{4A773475-61CD-46A7-A7FE-123BC31BBF2C}" destId="{736E5C9F-C42B-46E6-8242-6F5DC003370A}" srcOrd="0" destOrd="0" parTransId="{3867BD06-6BB4-4BFE-B642-B4081938014A}" sibTransId="{B98CCD53-5B48-4D67-A504-51A7B9AA57DE}"/>
    <dgm:cxn modelId="{A72B2F64-30D3-47F1-9841-B528E62DF149}" srcId="{E98FECD0-C0A3-416E-A3F4-A37ED654558C}" destId="{4730C671-5483-4E62-88F2-989DF8548028}" srcOrd="1" destOrd="0" parTransId="{49BA286C-DF38-493D-9767-D33BA010E24C}" sibTransId="{4E2811CA-41D9-4D11-83CC-F6380A1AFA93}"/>
    <dgm:cxn modelId="{09187D65-F3A4-4601-A534-99E5F7DA87D3}" type="presOf" srcId="{B9B6CB12-3178-4265-8E29-8E21817D03AA}" destId="{A7808C22-3170-4AAB-8D48-711B581F90D0}" srcOrd="0" destOrd="1" presId="urn:microsoft.com/office/officeart/2005/8/layout/list1"/>
    <dgm:cxn modelId="{57622647-814B-47C8-8B9C-FEDC66F49B85}" srcId="{E98FECD0-C0A3-416E-A3F4-A37ED654558C}" destId="{F29ADC24-7B7F-48EC-8B4E-B04C22DFD17A}" srcOrd="0" destOrd="0" parTransId="{4A16EC1D-8AD2-4990-B6BC-BF93535C92AD}" sibTransId="{35D6FF71-F731-46A8-AC9F-52822BBFF201}"/>
    <dgm:cxn modelId="{9A6BAA4D-A5B0-4C54-BE7E-1FA109A8C7E5}" type="presOf" srcId="{C6F96429-C71E-43A0-9967-06560CC318C6}" destId="{378986F4-6DCF-4510-BF61-8F5F4A54F562}" srcOrd="0" destOrd="0" presId="urn:microsoft.com/office/officeart/2005/8/layout/list1"/>
    <dgm:cxn modelId="{123F144F-CF9D-4B59-B1AD-6C1548F78216}" type="presOf" srcId="{8F095E06-D352-4C33-86FE-172C1ACED57C}" destId="{4028336C-6620-42DC-884A-A0A76A6C9A61}" srcOrd="0" destOrd="2" presId="urn:microsoft.com/office/officeart/2005/8/layout/list1"/>
    <dgm:cxn modelId="{9A665F57-78EA-4427-9419-DEAD5F7E4AB6}" type="presOf" srcId="{4A773475-61CD-46A7-A7FE-123BC31BBF2C}" destId="{C5A7F7F9-E28E-48A4-9FF8-928BDCE0D7F5}" srcOrd="1" destOrd="0" presId="urn:microsoft.com/office/officeart/2005/8/layout/list1"/>
    <dgm:cxn modelId="{AECBE47E-55AC-4D78-998F-A3D3DA498163}" type="presOf" srcId="{1169DEA4-54BF-4481-9A9A-8ED9E5C5832D}" destId="{DF2ED3D8-1D81-4A7F-81A2-9105659CD7D1}" srcOrd="0" destOrd="0" presId="urn:microsoft.com/office/officeart/2005/8/layout/list1"/>
    <dgm:cxn modelId="{F6B41285-68AD-4CC7-89E8-CAA4B7E0A08F}" srcId="{1169DEA4-54BF-4481-9A9A-8ED9E5C5832D}" destId="{C6F96429-C71E-43A0-9967-06560CC318C6}" srcOrd="1" destOrd="0" parTransId="{FCC310CD-FF72-4BDF-8A43-C78B008C8A96}" sibTransId="{EF3C900E-B373-4CE1-BDF7-983F90281C07}"/>
    <dgm:cxn modelId="{0C4D008D-187C-4C38-8585-5E5E028259AF}" type="presOf" srcId="{93DF9E80-5D0C-4BDF-B2A7-2ADDE1962FE7}" destId="{4028336C-6620-42DC-884A-A0A76A6C9A61}" srcOrd="0" destOrd="4" presId="urn:microsoft.com/office/officeart/2005/8/layout/list1"/>
    <dgm:cxn modelId="{7B6462A1-C450-41DB-95CC-DA134B567515}" srcId="{C6F96429-C71E-43A0-9967-06560CC318C6}" destId="{C0139ECD-D228-4492-9386-5AE104ED4BA4}" srcOrd="0" destOrd="0" parTransId="{815D76AA-F975-4444-BE9B-772B1727C3F8}" sibTransId="{79E46CB9-8FAA-4567-B838-FE5F043DCFB8}"/>
    <dgm:cxn modelId="{BAE130A4-CAB7-4761-BA56-5FD943B88FDC}" srcId="{C6F96429-C71E-43A0-9967-06560CC318C6}" destId="{1E65BFA4-64D7-4471-8B28-765EE88CE93E}" srcOrd="3" destOrd="0" parTransId="{893243D8-504A-40E5-8AD2-56CB84BA6FB0}" sibTransId="{E85B9BB1-8AEF-4087-9C02-5504C90718C8}"/>
    <dgm:cxn modelId="{58037FA6-C459-45EA-8F98-38BB0FEC71DC}" type="presOf" srcId="{4C360DFF-248F-40E7-9A99-197235C4A27B}" destId="{3CC026F1-D207-427F-AB7F-C4B7DBBB99FC}" srcOrd="0" destOrd="1" presId="urn:microsoft.com/office/officeart/2005/8/layout/list1"/>
    <dgm:cxn modelId="{6CD1F2B8-7B89-433C-8E89-E273843EBF75}" srcId="{1169DEA4-54BF-4481-9A9A-8ED9E5C5832D}" destId="{12A92BA7-D56D-45F5-9AFB-5E50BA6B80FB}" srcOrd="2" destOrd="0" parTransId="{EABCDC24-EE30-401A-880C-A37A42320840}" sibTransId="{CC7C3EA3-53CD-4583-BC65-DCEFA3112322}"/>
    <dgm:cxn modelId="{211CEABA-2F9C-4F36-B9D6-A20C7DD28EDA}" srcId="{1169DEA4-54BF-4481-9A9A-8ED9E5C5832D}" destId="{4A773475-61CD-46A7-A7FE-123BC31BBF2C}" srcOrd="0" destOrd="0" parTransId="{D232D51F-E37A-4CDB-8D90-2A8215F2A598}" sibTransId="{0E4B97D9-03B2-40D9-A2DD-3AF97717D965}"/>
    <dgm:cxn modelId="{F5A59CBC-B84D-4196-BCD2-A47A25DF9792}" type="presOf" srcId="{E98FECD0-C0A3-416E-A3F4-A37ED654558C}" destId="{4B5835CC-FE49-47A0-9280-8CD070D2CD4F}" srcOrd="0" destOrd="0" presId="urn:microsoft.com/office/officeart/2005/8/layout/list1"/>
    <dgm:cxn modelId="{211DB7BD-6BFA-4804-B8C8-32C1CF186795}" type="presOf" srcId="{C0139ECD-D228-4492-9386-5AE104ED4BA4}" destId="{4028336C-6620-42DC-884A-A0A76A6C9A61}" srcOrd="0" destOrd="0" presId="urn:microsoft.com/office/officeart/2005/8/layout/list1"/>
    <dgm:cxn modelId="{698AF1CE-362D-4FFB-B390-742E18A2602B}" type="presOf" srcId="{E98FECD0-C0A3-416E-A3F4-A37ED654558C}" destId="{74B03D3D-0C40-4BCB-BC82-DEF7DBE24346}" srcOrd="1" destOrd="0" presId="urn:microsoft.com/office/officeart/2005/8/layout/list1"/>
    <dgm:cxn modelId="{3F6BCFD1-B1EE-4AB7-9F75-33DD0DF82D1E}" type="presOf" srcId="{4A773475-61CD-46A7-A7FE-123BC31BBF2C}" destId="{444191F8-6AAE-4F34-BDE7-F57FEDD7D43C}" srcOrd="0" destOrd="0" presId="urn:microsoft.com/office/officeart/2005/8/layout/list1"/>
    <dgm:cxn modelId="{E74A0EDD-1A65-47E4-B718-CF12BF655C09}" type="presOf" srcId="{4730C671-5483-4E62-88F2-989DF8548028}" destId="{84DDFDB3-B6F3-48BC-B49B-CF98642567C7}" srcOrd="0" destOrd="1" presId="urn:microsoft.com/office/officeart/2005/8/layout/list1"/>
    <dgm:cxn modelId="{34528CE7-915F-48CD-B57B-03039DE7F9A6}" srcId="{1169DEA4-54BF-4481-9A9A-8ED9E5C5832D}" destId="{E98FECD0-C0A3-416E-A3F4-A37ED654558C}" srcOrd="3" destOrd="0" parTransId="{9CDED7FB-ADE7-4DBD-988A-7EC1C493361A}" sibTransId="{0304A1C5-F24C-4A37-8BBD-8225D1D40064}"/>
    <dgm:cxn modelId="{2FE876F1-FD65-434F-B092-21ADB8F1B09D}" type="presOf" srcId="{C6F96429-C71E-43A0-9967-06560CC318C6}" destId="{98BAB097-D5FD-49BF-A7AE-1846BB927A5E}" srcOrd="1" destOrd="0" presId="urn:microsoft.com/office/officeart/2005/8/layout/list1"/>
    <dgm:cxn modelId="{55CDDDF1-5F3B-4A2B-9EA2-067B92DB6547}" type="presOf" srcId="{F29ADC24-7B7F-48EC-8B4E-B04C22DFD17A}" destId="{84DDFDB3-B6F3-48BC-B49B-CF98642567C7}" srcOrd="0" destOrd="0" presId="urn:microsoft.com/office/officeart/2005/8/layout/list1"/>
    <dgm:cxn modelId="{21817EF2-9CDE-4D05-9B35-AD991BC16735}" srcId="{C6F96429-C71E-43A0-9967-06560CC318C6}" destId="{8F095E06-D352-4C33-86FE-172C1ACED57C}" srcOrd="2" destOrd="0" parTransId="{A38044E4-2281-4965-B097-7F16D4315737}" sibTransId="{EEACEBD0-FEDA-4CDA-A8BD-20711EC848AB}"/>
    <dgm:cxn modelId="{8956B5F7-0D0E-4B87-BE04-679B902AC991}" type="presOf" srcId="{736E5C9F-C42B-46E6-8242-6F5DC003370A}" destId="{A7808C22-3170-4AAB-8D48-711B581F90D0}" srcOrd="0" destOrd="0" presId="urn:microsoft.com/office/officeart/2005/8/layout/list1"/>
    <dgm:cxn modelId="{55B1E4F9-92CE-43EB-A25F-981743E31631}" srcId="{4A773475-61CD-46A7-A7FE-123BC31BBF2C}" destId="{B9B6CB12-3178-4265-8E29-8E21817D03AA}" srcOrd="1" destOrd="0" parTransId="{0361DC26-5E00-4D0A-B87D-E0F0CFFC916B}" sibTransId="{28BBBA46-A2FF-4797-BA34-547BF6AE4580}"/>
    <dgm:cxn modelId="{366138D6-711F-46B0-B7BD-3CF508912F71}" type="presParOf" srcId="{DF2ED3D8-1D81-4A7F-81A2-9105659CD7D1}" destId="{E9758C3F-F5B7-4794-81E2-2D1F87EB01DB}" srcOrd="0" destOrd="0" presId="urn:microsoft.com/office/officeart/2005/8/layout/list1"/>
    <dgm:cxn modelId="{FF43418F-C7CB-46C8-BC98-8C10A82282D2}" type="presParOf" srcId="{E9758C3F-F5B7-4794-81E2-2D1F87EB01DB}" destId="{444191F8-6AAE-4F34-BDE7-F57FEDD7D43C}" srcOrd="0" destOrd="0" presId="urn:microsoft.com/office/officeart/2005/8/layout/list1"/>
    <dgm:cxn modelId="{BE45B0B6-952C-450D-A064-3E741537EF3C}" type="presParOf" srcId="{E9758C3F-F5B7-4794-81E2-2D1F87EB01DB}" destId="{C5A7F7F9-E28E-48A4-9FF8-928BDCE0D7F5}" srcOrd="1" destOrd="0" presId="urn:microsoft.com/office/officeart/2005/8/layout/list1"/>
    <dgm:cxn modelId="{0D0EF7DD-CF88-41A8-B09F-BE8DC8011DD9}" type="presParOf" srcId="{DF2ED3D8-1D81-4A7F-81A2-9105659CD7D1}" destId="{CAABC424-7340-4D36-B2ED-25A6766BCBBE}" srcOrd="1" destOrd="0" presId="urn:microsoft.com/office/officeart/2005/8/layout/list1"/>
    <dgm:cxn modelId="{65C505CD-243B-4E3B-9BE3-924C809C9EDB}" type="presParOf" srcId="{DF2ED3D8-1D81-4A7F-81A2-9105659CD7D1}" destId="{A7808C22-3170-4AAB-8D48-711B581F90D0}" srcOrd="2" destOrd="0" presId="urn:microsoft.com/office/officeart/2005/8/layout/list1"/>
    <dgm:cxn modelId="{3E6A73D1-A779-4ACE-857A-BE5BA45F8887}" type="presParOf" srcId="{DF2ED3D8-1D81-4A7F-81A2-9105659CD7D1}" destId="{BBB00544-3A56-4EE1-B442-18F9ADB1E0F4}" srcOrd="3" destOrd="0" presId="urn:microsoft.com/office/officeart/2005/8/layout/list1"/>
    <dgm:cxn modelId="{A7F89C20-859C-4CF1-ACCD-35111E96F7A7}" type="presParOf" srcId="{DF2ED3D8-1D81-4A7F-81A2-9105659CD7D1}" destId="{5F517A44-E03F-4914-9691-646D8CE3DEA4}" srcOrd="4" destOrd="0" presId="urn:microsoft.com/office/officeart/2005/8/layout/list1"/>
    <dgm:cxn modelId="{D2B15D7C-8314-49F3-ABA0-FCC2ABDBC5B6}" type="presParOf" srcId="{5F517A44-E03F-4914-9691-646D8CE3DEA4}" destId="{378986F4-6DCF-4510-BF61-8F5F4A54F562}" srcOrd="0" destOrd="0" presId="urn:microsoft.com/office/officeart/2005/8/layout/list1"/>
    <dgm:cxn modelId="{7B4DDA70-49DE-49DB-9F57-1EC22E9D4232}" type="presParOf" srcId="{5F517A44-E03F-4914-9691-646D8CE3DEA4}" destId="{98BAB097-D5FD-49BF-A7AE-1846BB927A5E}" srcOrd="1" destOrd="0" presId="urn:microsoft.com/office/officeart/2005/8/layout/list1"/>
    <dgm:cxn modelId="{DD5982E4-24F3-4044-9041-3122CF8D2E12}" type="presParOf" srcId="{DF2ED3D8-1D81-4A7F-81A2-9105659CD7D1}" destId="{B989BDF4-856B-42FA-8D2C-DA684D78B56B}" srcOrd="5" destOrd="0" presId="urn:microsoft.com/office/officeart/2005/8/layout/list1"/>
    <dgm:cxn modelId="{4AA351DF-A4CF-4F83-8D1D-1F697C080198}" type="presParOf" srcId="{DF2ED3D8-1D81-4A7F-81A2-9105659CD7D1}" destId="{4028336C-6620-42DC-884A-A0A76A6C9A61}" srcOrd="6" destOrd="0" presId="urn:microsoft.com/office/officeart/2005/8/layout/list1"/>
    <dgm:cxn modelId="{2F477290-931B-4F1E-819D-90DF0FB18D94}" type="presParOf" srcId="{DF2ED3D8-1D81-4A7F-81A2-9105659CD7D1}" destId="{F266B317-69E2-4F27-BE03-7314C3FECD89}" srcOrd="7" destOrd="0" presId="urn:microsoft.com/office/officeart/2005/8/layout/list1"/>
    <dgm:cxn modelId="{D8432CF2-83DD-4127-B218-CFE1BE487FC9}" type="presParOf" srcId="{DF2ED3D8-1D81-4A7F-81A2-9105659CD7D1}" destId="{2DD0A4B5-B161-40D3-B773-AF4F385910E0}" srcOrd="8" destOrd="0" presId="urn:microsoft.com/office/officeart/2005/8/layout/list1"/>
    <dgm:cxn modelId="{89CC5923-5E4F-4DB2-92B3-83F81D00AB67}" type="presParOf" srcId="{2DD0A4B5-B161-40D3-B773-AF4F385910E0}" destId="{1C9953FB-DD89-4998-B86C-9560C1EE1D77}" srcOrd="0" destOrd="0" presId="urn:microsoft.com/office/officeart/2005/8/layout/list1"/>
    <dgm:cxn modelId="{9DC07F91-1E7C-4E6C-BC0E-35CC32CF7A06}" type="presParOf" srcId="{2DD0A4B5-B161-40D3-B773-AF4F385910E0}" destId="{A0A76175-537E-4C43-A1A8-FF8EB981EEAA}" srcOrd="1" destOrd="0" presId="urn:microsoft.com/office/officeart/2005/8/layout/list1"/>
    <dgm:cxn modelId="{05FA7FB7-52C5-45EF-9B2D-21A43C924229}" type="presParOf" srcId="{DF2ED3D8-1D81-4A7F-81A2-9105659CD7D1}" destId="{2C34B960-1D54-4FE9-B4E3-21BA4612DF56}" srcOrd="9" destOrd="0" presId="urn:microsoft.com/office/officeart/2005/8/layout/list1"/>
    <dgm:cxn modelId="{E806E4A4-9E85-4539-94FD-663B9542420C}" type="presParOf" srcId="{DF2ED3D8-1D81-4A7F-81A2-9105659CD7D1}" destId="{3CC026F1-D207-427F-AB7F-C4B7DBBB99FC}" srcOrd="10" destOrd="0" presId="urn:microsoft.com/office/officeart/2005/8/layout/list1"/>
    <dgm:cxn modelId="{4414CBE6-1796-44E2-BDBF-E1261891C503}" type="presParOf" srcId="{DF2ED3D8-1D81-4A7F-81A2-9105659CD7D1}" destId="{EFCC0372-D347-4820-8299-0E0DD2FFC6BC}" srcOrd="11" destOrd="0" presId="urn:microsoft.com/office/officeart/2005/8/layout/list1"/>
    <dgm:cxn modelId="{06FF43B9-6763-464E-8574-5500F01C89E9}" type="presParOf" srcId="{DF2ED3D8-1D81-4A7F-81A2-9105659CD7D1}" destId="{4A1645E2-816F-46C2-A2B4-A9FA5BF9AC85}" srcOrd="12" destOrd="0" presId="urn:microsoft.com/office/officeart/2005/8/layout/list1"/>
    <dgm:cxn modelId="{65D5E769-4B1C-4396-8158-A3E166077203}" type="presParOf" srcId="{4A1645E2-816F-46C2-A2B4-A9FA5BF9AC85}" destId="{4B5835CC-FE49-47A0-9280-8CD070D2CD4F}" srcOrd="0" destOrd="0" presId="urn:microsoft.com/office/officeart/2005/8/layout/list1"/>
    <dgm:cxn modelId="{89E41814-99F7-4610-B077-4BB6C0AC9C69}" type="presParOf" srcId="{4A1645E2-816F-46C2-A2B4-A9FA5BF9AC85}" destId="{74B03D3D-0C40-4BCB-BC82-DEF7DBE24346}" srcOrd="1" destOrd="0" presId="urn:microsoft.com/office/officeart/2005/8/layout/list1"/>
    <dgm:cxn modelId="{AD041858-BF47-44A8-AE8C-77FCFFB2EF7E}" type="presParOf" srcId="{DF2ED3D8-1D81-4A7F-81A2-9105659CD7D1}" destId="{A8A6101A-AE6B-4BC0-9C6D-B36CEB8E3B2F}" srcOrd="13" destOrd="0" presId="urn:microsoft.com/office/officeart/2005/8/layout/list1"/>
    <dgm:cxn modelId="{E2123E6B-5251-447C-ADF8-ABD3DB62BED4}" type="presParOf" srcId="{DF2ED3D8-1D81-4A7F-81A2-9105659CD7D1}" destId="{84DDFDB3-B6F3-48BC-B49B-CF98642567C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9F67BF-1BAC-4774-8465-69907D625C5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04E063-B3A0-4C6B-BB42-CBECA0021127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Assessment Showcase (poster submissions due 12/1</a:t>
          </a:r>
          <a:r>
            <a:rPr lang="en-US" dirty="0">
              <a:latin typeface="Calibri Light" panose="020F0302020204030204"/>
            </a:rPr>
            <a:t>): </a:t>
          </a:r>
          <a:r>
            <a:rPr lang="en-US" u="sng" dirty="0">
              <a:solidFill>
                <a:schemeClr val="tx2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bit.ly/</a:t>
          </a:r>
          <a:r>
            <a:rPr lang="en-US" u="sng" dirty="0" err="1">
              <a:solidFill>
                <a:schemeClr val="tx2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PCCshowcase</a:t>
          </a:r>
          <a:endParaRPr lang="en-US" u="sng" dirty="0">
            <a:solidFill>
              <a:schemeClr val="tx2"/>
            </a:solidFill>
          </a:endParaRPr>
        </a:p>
      </dgm:t>
    </dgm:pt>
    <dgm:pt modelId="{D1711CC5-32E5-4680-815D-A93A0AA8787D}" type="parTrans" cxnId="{FCA3B4D7-84A2-4107-8681-6D2E6D92A1AB}">
      <dgm:prSet/>
      <dgm:spPr/>
      <dgm:t>
        <a:bodyPr/>
        <a:lstStyle/>
        <a:p>
          <a:endParaRPr lang="en-US"/>
        </a:p>
      </dgm:t>
    </dgm:pt>
    <dgm:pt modelId="{DD7666BC-E75A-4556-92F4-848EB94D3352}" type="sibTrans" cxnId="{FCA3B4D7-84A2-4107-8681-6D2E6D92A1AB}">
      <dgm:prSet/>
      <dgm:spPr/>
      <dgm:t>
        <a:bodyPr/>
        <a:lstStyle/>
        <a:p>
          <a:endParaRPr lang="en-US"/>
        </a:p>
      </dgm:t>
    </dgm:pt>
    <dgm:pt modelId="{8D0440C0-6140-4273-A92B-BD020472C08C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Expectations Survey (</a:t>
          </a:r>
          <a:r>
            <a:rPr lang="en-US" dirty="0">
              <a:latin typeface="Calibri Light" panose="020F0302020204030204"/>
            </a:rPr>
            <a:t>please respond</a:t>
          </a:r>
          <a:r>
            <a:rPr lang="en-US" dirty="0"/>
            <a:t> by 11/17</a:t>
          </a:r>
          <a:r>
            <a:rPr lang="en-US" dirty="0">
              <a:latin typeface="Calibri Light" panose="020F0302020204030204"/>
            </a:rPr>
            <a:t>):</a:t>
          </a:r>
          <a:r>
            <a:rPr lang="en-US" dirty="0"/>
            <a:t> </a:t>
          </a:r>
          <a:r>
            <a:rPr lang="en-US" u="sng" dirty="0">
              <a:solidFill>
                <a:schemeClr val="tx2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bit.ly/PCC-</a:t>
          </a:r>
          <a:r>
            <a:rPr lang="en-US" u="sng" dirty="0" err="1">
              <a:solidFill>
                <a:schemeClr val="tx2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ASLsurvey</a:t>
          </a:r>
          <a:endParaRPr lang="en-US" u="sng" dirty="0">
            <a:solidFill>
              <a:schemeClr val="tx2"/>
            </a:solidFill>
          </a:endParaRPr>
        </a:p>
      </dgm:t>
    </dgm:pt>
    <dgm:pt modelId="{5168BD1C-7781-4C82-9D6D-610FDE787A16}" type="parTrans" cxnId="{1E855EB6-ADEC-45AD-9AF2-903BC45BA585}">
      <dgm:prSet/>
      <dgm:spPr/>
      <dgm:t>
        <a:bodyPr/>
        <a:lstStyle/>
        <a:p>
          <a:endParaRPr lang="en-US"/>
        </a:p>
      </dgm:t>
    </dgm:pt>
    <dgm:pt modelId="{29C47A61-C073-4294-9A76-4911D8A3E30B}" type="sibTrans" cxnId="{1E855EB6-ADEC-45AD-9AF2-903BC45BA585}">
      <dgm:prSet/>
      <dgm:spPr/>
      <dgm:t>
        <a:bodyPr/>
        <a:lstStyle/>
        <a:p>
          <a:endParaRPr lang="en-US"/>
        </a:p>
      </dgm:t>
    </dgm:pt>
    <dgm:pt modelId="{3F738C07-D377-42CA-BB94-935EB28A9BF8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 err="1">
              <a:latin typeface="+mn-lt"/>
            </a:rPr>
            <a:t>CoRAC</a:t>
          </a:r>
          <a:r>
            <a:rPr lang="en-US" dirty="0">
              <a:latin typeface="+mn-lt"/>
            </a:rPr>
            <a:t> Conference Registration (free!) and Presentation Proposals (due 11/15): </a:t>
          </a:r>
          <a:r>
            <a:rPr lang="en-US" u="sng" dirty="0">
              <a:solidFill>
                <a:schemeClr val="tx2"/>
              </a:solidFill>
              <a:latin typeface="+mn-lt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PCCassess.com/2024-corac-conference</a:t>
          </a:r>
          <a:endParaRPr lang="en-US" u="sng" dirty="0">
            <a:solidFill>
              <a:schemeClr val="tx2"/>
            </a:solidFill>
            <a:latin typeface="+mn-lt"/>
          </a:endParaRPr>
        </a:p>
      </dgm:t>
    </dgm:pt>
    <dgm:pt modelId="{81A44BD0-05CD-4B87-8692-B365ACEE6E8B}" type="parTrans" cxnId="{FB60A822-4EB3-4705-A3B9-72ED15B22937}">
      <dgm:prSet/>
      <dgm:spPr/>
      <dgm:t>
        <a:bodyPr/>
        <a:lstStyle/>
        <a:p>
          <a:endParaRPr lang="en-US"/>
        </a:p>
      </dgm:t>
    </dgm:pt>
    <dgm:pt modelId="{3A67CDD5-3CED-4350-A3F5-A2A24F24A722}" type="sibTrans" cxnId="{FB60A822-4EB3-4705-A3B9-72ED15B22937}">
      <dgm:prSet/>
      <dgm:spPr/>
      <dgm:t>
        <a:bodyPr/>
        <a:lstStyle/>
        <a:p>
          <a:endParaRPr lang="en-US"/>
        </a:p>
      </dgm:t>
    </dgm:pt>
    <dgm:pt modelId="{4FE5C1D8-6D26-4971-BD5B-D053C23F8772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>
              <a:latin typeface="+mn-lt"/>
            </a:rPr>
            <a:t>Assessment @PCC Blog: </a:t>
          </a:r>
          <a:r>
            <a:rPr lang="en-US" u="sng" dirty="0">
              <a:solidFill>
                <a:schemeClr val="tx2"/>
              </a:solidFill>
              <a:latin typeface="+mn-lt"/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PCCassess.com</a:t>
          </a:r>
          <a:endParaRPr lang="en-US" u="sng" dirty="0">
            <a:solidFill>
              <a:schemeClr val="tx2"/>
            </a:solidFill>
            <a:latin typeface="+mn-lt"/>
          </a:endParaRPr>
        </a:p>
      </dgm:t>
    </dgm:pt>
    <dgm:pt modelId="{9F7CD0B5-DE20-4664-9CD5-9792A06A9816}" type="parTrans" cxnId="{B5E5586A-E8F6-4866-9B17-E41C5322ACFF}">
      <dgm:prSet/>
      <dgm:spPr/>
      <dgm:t>
        <a:bodyPr/>
        <a:lstStyle/>
        <a:p>
          <a:endParaRPr lang="en-US"/>
        </a:p>
      </dgm:t>
    </dgm:pt>
    <dgm:pt modelId="{BDFA9D24-0AEB-46F9-9300-06B86E151779}" type="sibTrans" cxnId="{B5E5586A-E8F6-4866-9B17-E41C5322ACFF}">
      <dgm:prSet/>
      <dgm:spPr/>
      <dgm:t>
        <a:bodyPr/>
        <a:lstStyle/>
        <a:p>
          <a:endParaRPr lang="en-US"/>
        </a:p>
      </dgm:t>
    </dgm:pt>
    <dgm:pt modelId="{15077D6A-D063-4AD2-A62C-BE6FA27A63CF}" type="pres">
      <dgm:prSet presAssocID="{929F67BF-1BAC-4774-8465-69907D625C5C}" presName="root" presStyleCnt="0">
        <dgm:presLayoutVars>
          <dgm:dir/>
          <dgm:resizeHandles val="exact"/>
        </dgm:presLayoutVars>
      </dgm:prSet>
      <dgm:spPr/>
    </dgm:pt>
    <dgm:pt modelId="{36FA3127-B779-4E03-85EC-ECF39CDCBD0E}" type="pres">
      <dgm:prSet presAssocID="{4404E063-B3A0-4C6B-BB42-CBECA0021127}" presName="compNode" presStyleCnt="0"/>
      <dgm:spPr/>
    </dgm:pt>
    <dgm:pt modelId="{873206CE-FE8C-4F39-8950-85DB32AE6103}" type="pres">
      <dgm:prSet presAssocID="{4404E063-B3A0-4C6B-BB42-CBECA0021127}" presName="bgRect" presStyleLbl="bgShp" presStyleIdx="0" presStyleCnt="4"/>
      <dgm:spPr/>
    </dgm:pt>
    <dgm:pt modelId="{2790CBBD-990A-425E-8B2C-9488E8AFD65B}" type="pres">
      <dgm:prSet presAssocID="{4404E063-B3A0-4C6B-BB42-CBECA0021127}" presName="iconRect" presStyleLbl="node1" presStyleIdx="0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55EE0573-E860-4F0F-A3C7-EBA02E408141}" type="pres">
      <dgm:prSet presAssocID="{4404E063-B3A0-4C6B-BB42-CBECA0021127}" presName="spaceRect" presStyleCnt="0"/>
      <dgm:spPr/>
    </dgm:pt>
    <dgm:pt modelId="{0646E588-F8E7-423B-A85D-A07C6962B9F5}" type="pres">
      <dgm:prSet presAssocID="{4404E063-B3A0-4C6B-BB42-CBECA0021127}" presName="parTx" presStyleLbl="revTx" presStyleIdx="0" presStyleCnt="4">
        <dgm:presLayoutVars>
          <dgm:chMax val="0"/>
          <dgm:chPref val="0"/>
        </dgm:presLayoutVars>
      </dgm:prSet>
      <dgm:spPr/>
    </dgm:pt>
    <dgm:pt modelId="{FF9F721C-2F58-49B4-BF44-AF468F87ED58}" type="pres">
      <dgm:prSet presAssocID="{DD7666BC-E75A-4556-92F4-848EB94D3352}" presName="sibTrans" presStyleCnt="0"/>
      <dgm:spPr/>
    </dgm:pt>
    <dgm:pt modelId="{DD2D320B-4626-4657-9D95-14B41F0EED34}" type="pres">
      <dgm:prSet presAssocID="{8D0440C0-6140-4273-A92B-BD020472C08C}" presName="compNode" presStyleCnt="0"/>
      <dgm:spPr/>
    </dgm:pt>
    <dgm:pt modelId="{EE84F495-20B1-4262-9A1B-03E34EF6A53C}" type="pres">
      <dgm:prSet presAssocID="{8D0440C0-6140-4273-A92B-BD020472C08C}" presName="bgRect" presStyleLbl="bgShp" presStyleIdx="1" presStyleCnt="4"/>
      <dgm:spPr/>
    </dgm:pt>
    <dgm:pt modelId="{F3CB87D8-B49F-45F2-9A41-F422C4506C8B}" type="pres">
      <dgm:prSet presAssocID="{8D0440C0-6140-4273-A92B-BD020472C08C}" presName="iconRect" presStyleLbl="node1" presStyleIdx="1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2186EB22-A752-4D1E-8F2F-05D303F2AE71}" type="pres">
      <dgm:prSet presAssocID="{8D0440C0-6140-4273-A92B-BD020472C08C}" presName="spaceRect" presStyleCnt="0"/>
      <dgm:spPr/>
    </dgm:pt>
    <dgm:pt modelId="{E669D5E9-BB21-4852-9728-B008E36C00D6}" type="pres">
      <dgm:prSet presAssocID="{8D0440C0-6140-4273-A92B-BD020472C08C}" presName="parTx" presStyleLbl="revTx" presStyleIdx="1" presStyleCnt="4">
        <dgm:presLayoutVars>
          <dgm:chMax val="0"/>
          <dgm:chPref val="0"/>
        </dgm:presLayoutVars>
      </dgm:prSet>
      <dgm:spPr/>
    </dgm:pt>
    <dgm:pt modelId="{DDA304B7-356E-43B9-A272-637AD73CE7DA}" type="pres">
      <dgm:prSet presAssocID="{29C47A61-C073-4294-9A76-4911D8A3E30B}" presName="sibTrans" presStyleCnt="0"/>
      <dgm:spPr/>
    </dgm:pt>
    <dgm:pt modelId="{87F0598E-C9ED-450D-85F2-8E24FD91ABC1}" type="pres">
      <dgm:prSet presAssocID="{3F738C07-D377-42CA-BB94-935EB28A9BF8}" presName="compNode" presStyleCnt="0"/>
      <dgm:spPr/>
    </dgm:pt>
    <dgm:pt modelId="{9F3E1DE3-99CF-4F01-A8DF-B916CB94D606}" type="pres">
      <dgm:prSet presAssocID="{3F738C07-D377-42CA-BB94-935EB28A9BF8}" presName="bgRect" presStyleLbl="bgShp" presStyleIdx="2" presStyleCnt="4"/>
      <dgm:spPr/>
    </dgm:pt>
    <dgm:pt modelId="{8CE4F2CF-1417-457C-A97F-FB6AAD57F56A}" type="pres">
      <dgm:prSet presAssocID="{3F738C07-D377-42CA-BB94-935EB28A9BF8}" presName="iconRect" presStyleLbl="node1" presStyleIdx="2" presStyleCnt="4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C2E5A192-1EFD-41A9-9484-1D178334B72D}" type="pres">
      <dgm:prSet presAssocID="{3F738C07-D377-42CA-BB94-935EB28A9BF8}" presName="spaceRect" presStyleCnt="0"/>
      <dgm:spPr/>
    </dgm:pt>
    <dgm:pt modelId="{BB8B9717-D551-4667-A14E-E04A7B0C0E65}" type="pres">
      <dgm:prSet presAssocID="{3F738C07-D377-42CA-BB94-935EB28A9BF8}" presName="parTx" presStyleLbl="revTx" presStyleIdx="2" presStyleCnt="4">
        <dgm:presLayoutVars>
          <dgm:chMax val="0"/>
          <dgm:chPref val="0"/>
        </dgm:presLayoutVars>
      </dgm:prSet>
      <dgm:spPr/>
    </dgm:pt>
    <dgm:pt modelId="{0B50C732-F834-4DE2-8CEC-8DC844C4212E}" type="pres">
      <dgm:prSet presAssocID="{3A67CDD5-3CED-4350-A3F5-A2A24F24A722}" presName="sibTrans" presStyleCnt="0"/>
      <dgm:spPr/>
    </dgm:pt>
    <dgm:pt modelId="{BB913843-A7A1-4810-BB28-117A962B6B86}" type="pres">
      <dgm:prSet presAssocID="{4FE5C1D8-6D26-4971-BD5B-D053C23F8772}" presName="compNode" presStyleCnt="0"/>
      <dgm:spPr/>
    </dgm:pt>
    <dgm:pt modelId="{B0A5100A-43DF-4496-B354-128418A367F1}" type="pres">
      <dgm:prSet presAssocID="{4FE5C1D8-6D26-4971-BD5B-D053C23F8772}" presName="bgRect" presStyleLbl="bgShp" presStyleIdx="3" presStyleCnt="4"/>
      <dgm:spPr/>
    </dgm:pt>
    <dgm:pt modelId="{1EABF8A5-98C8-4601-84FB-6A0EDE2D0F99}" type="pres">
      <dgm:prSet presAssocID="{4FE5C1D8-6D26-4971-BD5B-D053C23F8772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0E5DED93-AA01-416E-80EE-43AE509BD621}" type="pres">
      <dgm:prSet presAssocID="{4FE5C1D8-6D26-4971-BD5B-D053C23F8772}" presName="spaceRect" presStyleCnt="0"/>
      <dgm:spPr/>
    </dgm:pt>
    <dgm:pt modelId="{54EBD33F-65FC-4F47-955D-DD3B4F33C5AD}" type="pres">
      <dgm:prSet presAssocID="{4FE5C1D8-6D26-4971-BD5B-D053C23F877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B60A822-4EB3-4705-A3B9-72ED15B22937}" srcId="{929F67BF-1BAC-4774-8465-69907D625C5C}" destId="{3F738C07-D377-42CA-BB94-935EB28A9BF8}" srcOrd="2" destOrd="0" parTransId="{81A44BD0-05CD-4B87-8692-B365ACEE6E8B}" sibTransId="{3A67CDD5-3CED-4350-A3F5-A2A24F24A722}"/>
    <dgm:cxn modelId="{1191353B-8683-491C-85D8-4AD4B554DFBF}" type="presOf" srcId="{8D0440C0-6140-4273-A92B-BD020472C08C}" destId="{E669D5E9-BB21-4852-9728-B008E36C00D6}" srcOrd="0" destOrd="0" presId="urn:microsoft.com/office/officeart/2018/2/layout/IconVerticalSolidList"/>
    <dgm:cxn modelId="{B5E5586A-E8F6-4866-9B17-E41C5322ACFF}" srcId="{929F67BF-1BAC-4774-8465-69907D625C5C}" destId="{4FE5C1D8-6D26-4971-BD5B-D053C23F8772}" srcOrd="3" destOrd="0" parTransId="{9F7CD0B5-DE20-4664-9CD5-9792A06A9816}" sibTransId="{BDFA9D24-0AEB-46F9-9300-06B86E151779}"/>
    <dgm:cxn modelId="{3E6BD186-E868-499A-B516-AAD575D0CFF3}" type="presOf" srcId="{3F738C07-D377-42CA-BB94-935EB28A9BF8}" destId="{BB8B9717-D551-4667-A14E-E04A7B0C0E65}" srcOrd="0" destOrd="0" presId="urn:microsoft.com/office/officeart/2018/2/layout/IconVerticalSolidList"/>
    <dgm:cxn modelId="{28237793-A883-45BA-A61A-967787FD2843}" type="presOf" srcId="{4FE5C1D8-6D26-4971-BD5B-D053C23F8772}" destId="{54EBD33F-65FC-4F47-955D-DD3B4F33C5AD}" srcOrd="0" destOrd="0" presId="urn:microsoft.com/office/officeart/2018/2/layout/IconVerticalSolidList"/>
    <dgm:cxn modelId="{A4316D96-22E1-41D9-A8CA-BE9CF9524E89}" type="presOf" srcId="{4404E063-B3A0-4C6B-BB42-CBECA0021127}" destId="{0646E588-F8E7-423B-A85D-A07C6962B9F5}" srcOrd="0" destOrd="0" presId="urn:microsoft.com/office/officeart/2018/2/layout/IconVerticalSolidList"/>
    <dgm:cxn modelId="{A6802A98-9DD2-44FA-8D05-029754A192EE}" type="presOf" srcId="{929F67BF-1BAC-4774-8465-69907D625C5C}" destId="{15077D6A-D063-4AD2-A62C-BE6FA27A63CF}" srcOrd="0" destOrd="0" presId="urn:microsoft.com/office/officeart/2018/2/layout/IconVerticalSolidList"/>
    <dgm:cxn modelId="{1E855EB6-ADEC-45AD-9AF2-903BC45BA585}" srcId="{929F67BF-1BAC-4774-8465-69907D625C5C}" destId="{8D0440C0-6140-4273-A92B-BD020472C08C}" srcOrd="1" destOrd="0" parTransId="{5168BD1C-7781-4C82-9D6D-610FDE787A16}" sibTransId="{29C47A61-C073-4294-9A76-4911D8A3E30B}"/>
    <dgm:cxn modelId="{FCA3B4D7-84A2-4107-8681-6D2E6D92A1AB}" srcId="{929F67BF-1BAC-4774-8465-69907D625C5C}" destId="{4404E063-B3A0-4C6B-BB42-CBECA0021127}" srcOrd="0" destOrd="0" parTransId="{D1711CC5-32E5-4680-815D-A93A0AA8787D}" sibTransId="{DD7666BC-E75A-4556-92F4-848EB94D3352}"/>
    <dgm:cxn modelId="{DC440472-7807-4EBC-99BC-5208FAD109CA}" type="presParOf" srcId="{15077D6A-D063-4AD2-A62C-BE6FA27A63CF}" destId="{36FA3127-B779-4E03-85EC-ECF39CDCBD0E}" srcOrd="0" destOrd="0" presId="urn:microsoft.com/office/officeart/2018/2/layout/IconVerticalSolidList"/>
    <dgm:cxn modelId="{204D9E94-D591-41D5-A4E6-305D0E2BA1A5}" type="presParOf" srcId="{36FA3127-B779-4E03-85EC-ECF39CDCBD0E}" destId="{873206CE-FE8C-4F39-8950-85DB32AE6103}" srcOrd="0" destOrd="0" presId="urn:microsoft.com/office/officeart/2018/2/layout/IconVerticalSolidList"/>
    <dgm:cxn modelId="{446475CD-F5BD-4EE8-AB37-9A46C67D56CF}" type="presParOf" srcId="{36FA3127-B779-4E03-85EC-ECF39CDCBD0E}" destId="{2790CBBD-990A-425E-8B2C-9488E8AFD65B}" srcOrd="1" destOrd="0" presId="urn:microsoft.com/office/officeart/2018/2/layout/IconVerticalSolidList"/>
    <dgm:cxn modelId="{C6C67FB4-D932-4353-8821-96D55D5E8995}" type="presParOf" srcId="{36FA3127-B779-4E03-85EC-ECF39CDCBD0E}" destId="{55EE0573-E860-4F0F-A3C7-EBA02E408141}" srcOrd="2" destOrd="0" presId="urn:microsoft.com/office/officeart/2018/2/layout/IconVerticalSolidList"/>
    <dgm:cxn modelId="{832F299C-3BA2-4069-93E1-3938C0C13C03}" type="presParOf" srcId="{36FA3127-B779-4E03-85EC-ECF39CDCBD0E}" destId="{0646E588-F8E7-423B-A85D-A07C6962B9F5}" srcOrd="3" destOrd="0" presId="urn:microsoft.com/office/officeart/2018/2/layout/IconVerticalSolidList"/>
    <dgm:cxn modelId="{3B8B1F6E-7DA5-496C-8C12-D664E990FD96}" type="presParOf" srcId="{15077D6A-D063-4AD2-A62C-BE6FA27A63CF}" destId="{FF9F721C-2F58-49B4-BF44-AF468F87ED58}" srcOrd="1" destOrd="0" presId="urn:microsoft.com/office/officeart/2018/2/layout/IconVerticalSolidList"/>
    <dgm:cxn modelId="{CCBC6213-4E59-4DA6-80CC-51510A2E56F9}" type="presParOf" srcId="{15077D6A-D063-4AD2-A62C-BE6FA27A63CF}" destId="{DD2D320B-4626-4657-9D95-14B41F0EED34}" srcOrd="2" destOrd="0" presId="urn:microsoft.com/office/officeart/2018/2/layout/IconVerticalSolidList"/>
    <dgm:cxn modelId="{3CA3165F-E011-4AE3-9DCE-01446B478466}" type="presParOf" srcId="{DD2D320B-4626-4657-9D95-14B41F0EED34}" destId="{EE84F495-20B1-4262-9A1B-03E34EF6A53C}" srcOrd="0" destOrd="0" presId="urn:microsoft.com/office/officeart/2018/2/layout/IconVerticalSolidList"/>
    <dgm:cxn modelId="{0D65A740-B103-451F-B492-BCB3A513225C}" type="presParOf" srcId="{DD2D320B-4626-4657-9D95-14B41F0EED34}" destId="{F3CB87D8-B49F-45F2-9A41-F422C4506C8B}" srcOrd="1" destOrd="0" presId="urn:microsoft.com/office/officeart/2018/2/layout/IconVerticalSolidList"/>
    <dgm:cxn modelId="{9ECE416C-C79A-4E70-B0D7-3F2ABDEF9229}" type="presParOf" srcId="{DD2D320B-4626-4657-9D95-14B41F0EED34}" destId="{2186EB22-A752-4D1E-8F2F-05D303F2AE71}" srcOrd="2" destOrd="0" presId="urn:microsoft.com/office/officeart/2018/2/layout/IconVerticalSolidList"/>
    <dgm:cxn modelId="{EDA8D0D3-25C2-40B8-9E48-BFE8D4DFC9F1}" type="presParOf" srcId="{DD2D320B-4626-4657-9D95-14B41F0EED34}" destId="{E669D5E9-BB21-4852-9728-B008E36C00D6}" srcOrd="3" destOrd="0" presId="urn:microsoft.com/office/officeart/2018/2/layout/IconVerticalSolidList"/>
    <dgm:cxn modelId="{6CB24E4D-6436-41A8-BBE0-697C32EBECCF}" type="presParOf" srcId="{15077D6A-D063-4AD2-A62C-BE6FA27A63CF}" destId="{DDA304B7-356E-43B9-A272-637AD73CE7DA}" srcOrd="3" destOrd="0" presId="urn:microsoft.com/office/officeart/2018/2/layout/IconVerticalSolidList"/>
    <dgm:cxn modelId="{5FE3D6C7-9F62-4532-862D-EB549DD0F5EC}" type="presParOf" srcId="{15077D6A-D063-4AD2-A62C-BE6FA27A63CF}" destId="{87F0598E-C9ED-450D-85F2-8E24FD91ABC1}" srcOrd="4" destOrd="0" presId="urn:microsoft.com/office/officeart/2018/2/layout/IconVerticalSolidList"/>
    <dgm:cxn modelId="{C143A790-CE5D-4BE0-B6E8-E3A23A00A62B}" type="presParOf" srcId="{87F0598E-C9ED-450D-85F2-8E24FD91ABC1}" destId="{9F3E1DE3-99CF-4F01-A8DF-B916CB94D606}" srcOrd="0" destOrd="0" presId="urn:microsoft.com/office/officeart/2018/2/layout/IconVerticalSolidList"/>
    <dgm:cxn modelId="{B2151436-D300-4945-A376-764D39BA1A44}" type="presParOf" srcId="{87F0598E-C9ED-450D-85F2-8E24FD91ABC1}" destId="{8CE4F2CF-1417-457C-A97F-FB6AAD57F56A}" srcOrd="1" destOrd="0" presId="urn:microsoft.com/office/officeart/2018/2/layout/IconVerticalSolidList"/>
    <dgm:cxn modelId="{FECA2ACC-9CBC-4399-85ED-593F67AD8B07}" type="presParOf" srcId="{87F0598E-C9ED-450D-85F2-8E24FD91ABC1}" destId="{C2E5A192-1EFD-41A9-9484-1D178334B72D}" srcOrd="2" destOrd="0" presId="urn:microsoft.com/office/officeart/2018/2/layout/IconVerticalSolidList"/>
    <dgm:cxn modelId="{DEA942CB-31DA-4568-9805-9289C427AAEE}" type="presParOf" srcId="{87F0598E-C9ED-450D-85F2-8E24FD91ABC1}" destId="{BB8B9717-D551-4667-A14E-E04A7B0C0E65}" srcOrd="3" destOrd="0" presId="urn:microsoft.com/office/officeart/2018/2/layout/IconVerticalSolidList"/>
    <dgm:cxn modelId="{D63C005D-4E95-4488-A3F8-DBA1B39B6FBB}" type="presParOf" srcId="{15077D6A-D063-4AD2-A62C-BE6FA27A63CF}" destId="{0B50C732-F834-4DE2-8CEC-8DC844C4212E}" srcOrd="5" destOrd="0" presId="urn:microsoft.com/office/officeart/2018/2/layout/IconVerticalSolidList"/>
    <dgm:cxn modelId="{D463A4B3-FDE4-4DFE-A449-CC109BB77075}" type="presParOf" srcId="{15077D6A-D063-4AD2-A62C-BE6FA27A63CF}" destId="{BB913843-A7A1-4810-BB28-117A962B6B86}" srcOrd="6" destOrd="0" presId="urn:microsoft.com/office/officeart/2018/2/layout/IconVerticalSolidList"/>
    <dgm:cxn modelId="{95D663FF-4351-4BF7-B330-D974E8248634}" type="presParOf" srcId="{BB913843-A7A1-4810-BB28-117A962B6B86}" destId="{B0A5100A-43DF-4496-B354-128418A367F1}" srcOrd="0" destOrd="0" presId="urn:microsoft.com/office/officeart/2018/2/layout/IconVerticalSolidList"/>
    <dgm:cxn modelId="{74331B80-A8E8-4526-9157-9592E6754AAC}" type="presParOf" srcId="{BB913843-A7A1-4810-BB28-117A962B6B86}" destId="{1EABF8A5-98C8-4601-84FB-6A0EDE2D0F99}" srcOrd="1" destOrd="0" presId="urn:microsoft.com/office/officeart/2018/2/layout/IconVerticalSolidList"/>
    <dgm:cxn modelId="{B7503471-0E8F-42DF-AA01-DF07D020983F}" type="presParOf" srcId="{BB913843-A7A1-4810-BB28-117A962B6B86}" destId="{0E5DED93-AA01-416E-80EE-43AE509BD621}" srcOrd="2" destOrd="0" presId="urn:microsoft.com/office/officeart/2018/2/layout/IconVerticalSolidList"/>
    <dgm:cxn modelId="{07AB2C4E-3EC7-4B3C-B96D-167BC716C3A8}" type="presParOf" srcId="{BB913843-A7A1-4810-BB28-117A962B6B86}" destId="{54EBD33F-65FC-4F47-955D-DD3B4F33C5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D628E-607A-47DE-9005-D26A1123C244}">
      <dsp:nvSpPr>
        <dsp:cNvPr id="0" name=""/>
        <dsp:cNvSpPr/>
      </dsp:nvSpPr>
      <dsp:spPr>
        <a:xfrm>
          <a:off x="0" y="2564"/>
          <a:ext cx="783248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20F04-FB0A-485F-B07D-5B01DEEEBBC9}">
      <dsp:nvSpPr>
        <dsp:cNvPr id="0" name=""/>
        <dsp:cNvSpPr/>
      </dsp:nvSpPr>
      <dsp:spPr>
        <a:xfrm>
          <a:off x="0" y="2564"/>
          <a:ext cx="7832489" cy="874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Assessment Showcase – Poster Submissions</a:t>
          </a:r>
        </a:p>
      </dsp:txBody>
      <dsp:txXfrm>
        <a:off x="0" y="2564"/>
        <a:ext cx="7832489" cy="874343"/>
      </dsp:txXfrm>
    </dsp:sp>
    <dsp:sp modelId="{9C619CD7-1641-4673-81C2-DEEF763D3F83}">
      <dsp:nvSpPr>
        <dsp:cNvPr id="0" name=""/>
        <dsp:cNvSpPr/>
      </dsp:nvSpPr>
      <dsp:spPr>
        <a:xfrm>
          <a:off x="0" y="876908"/>
          <a:ext cx="7832489" cy="0"/>
        </a:xfrm>
        <a:prstGeom prst="line">
          <a:avLst/>
        </a:prstGeom>
        <a:solidFill>
          <a:schemeClr val="accent2">
            <a:hueOff val="-266365"/>
            <a:satOff val="-117"/>
            <a:lumOff val="314"/>
            <a:alphaOff val="0"/>
          </a:schemeClr>
        </a:solidFill>
        <a:ln w="15875" cap="flat" cmpd="sng" algn="ctr">
          <a:solidFill>
            <a:schemeClr val="accent2">
              <a:hueOff val="-266365"/>
              <a:satOff val="-117"/>
              <a:lumOff val="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7D41A-3454-4A9E-9CAF-B44DE8222C8C}">
      <dsp:nvSpPr>
        <dsp:cNvPr id="0" name=""/>
        <dsp:cNvSpPr/>
      </dsp:nvSpPr>
      <dsp:spPr>
        <a:xfrm>
          <a:off x="0" y="876908"/>
          <a:ext cx="7832489" cy="874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Expectations Survey</a:t>
          </a:r>
        </a:p>
      </dsp:txBody>
      <dsp:txXfrm>
        <a:off x="0" y="876908"/>
        <a:ext cx="7832489" cy="874343"/>
      </dsp:txXfrm>
    </dsp:sp>
    <dsp:sp modelId="{4275AC30-FE64-4ADE-98BF-734983F826F1}">
      <dsp:nvSpPr>
        <dsp:cNvPr id="0" name=""/>
        <dsp:cNvSpPr/>
      </dsp:nvSpPr>
      <dsp:spPr>
        <a:xfrm>
          <a:off x="0" y="1751252"/>
          <a:ext cx="7832489" cy="0"/>
        </a:xfrm>
        <a:prstGeom prst="line">
          <a:avLst/>
        </a:prstGeom>
        <a:solidFill>
          <a:schemeClr val="accent2">
            <a:hueOff val="-532730"/>
            <a:satOff val="-234"/>
            <a:lumOff val="628"/>
            <a:alphaOff val="0"/>
          </a:schemeClr>
        </a:solidFill>
        <a:ln w="15875" cap="flat" cmpd="sng" algn="ctr">
          <a:solidFill>
            <a:schemeClr val="accent2">
              <a:hueOff val="-532730"/>
              <a:satOff val="-234"/>
              <a:lumOff val="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46B368-3FC2-425F-ACA6-31130656BA91}">
      <dsp:nvSpPr>
        <dsp:cNvPr id="0" name=""/>
        <dsp:cNvSpPr/>
      </dsp:nvSpPr>
      <dsp:spPr>
        <a:xfrm>
          <a:off x="0" y="1751252"/>
          <a:ext cx="7832489" cy="874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CoRAC Conference – 2/16, Northeastern Junior College</a:t>
          </a:r>
        </a:p>
      </dsp:txBody>
      <dsp:txXfrm>
        <a:off x="0" y="1751252"/>
        <a:ext cx="7832489" cy="874343"/>
      </dsp:txXfrm>
    </dsp:sp>
    <dsp:sp modelId="{9154CCF3-3C80-45D1-950D-3531CFB711C6}">
      <dsp:nvSpPr>
        <dsp:cNvPr id="0" name=""/>
        <dsp:cNvSpPr/>
      </dsp:nvSpPr>
      <dsp:spPr>
        <a:xfrm>
          <a:off x="0" y="2625595"/>
          <a:ext cx="7832489" cy="0"/>
        </a:xfrm>
        <a:prstGeom prst="line">
          <a:avLst/>
        </a:prstGeom>
        <a:solidFill>
          <a:schemeClr val="accent2">
            <a:hueOff val="-799094"/>
            <a:satOff val="-352"/>
            <a:lumOff val="941"/>
            <a:alphaOff val="0"/>
          </a:schemeClr>
        </a:solidFill>
        <a:ln w="15875" cap="flat" cmpd="sng" algn="ctr">
          <a:solidFill>
            <a:schemeClr val="accent2">
              <a:hueOff val="-799094"/>
              <a:satOff val="-352"/>
              <a:lumOff val="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7C11F-7F7C-4860-842E-4C9BC6ABF003}">
      <dsp:nvSpPr>
        <dsp:cNvPr id="0" name=""/>
        <dsp:cNvSpPr/>
      </dsp:nvSpPr>
      <dsp:spPr>
        <a:xfrm>
          <a:off x="0" y="2625595"/>
          <a:ext cx="7832489" cy="874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Arts &amp; Sciences – Committee Representative Needed</a:t>
          </a:r>
        </a:p>
      </dsp:txBody>
      <dsp:txXfrm>
        <a:off x="0" y="2625595"/>
        <a:ext cx="7832489" cy="874343"/>
      </dsp:txXfrm>
    </dsp:sp>
    <dsp:sp modelId="{F32C9D0A-F18D-4DBC-8B9F-8C7A3F1FFB6F}">
      <dsp:nvSpPr>
        <dsp:cNvPr id="0" name=""/>
        <dsp:cNvSpPr/>
      </dsp:nvSpPr>
      <dsp:spPr>
        <a:xfrm>
          <a:off x="0" y="3499939"/>
          <a:ext cx="7832489" cy="0"/>
        </a:xfrm>
        <a:prstGeom prst="line">
          <a:avLst/>
        </a:prstGeom>
        <a:solidFill>
          <a:schemeClr val="accent2">
            <a:hueOff val="-1065459"/>
            <a:satOff val="-469"/>
            <a:lumOff val="1255"/>
            <a:alphaOff val="0"/>
          </a:schemeClr>
        </a:solidFill>
        <a:ln w="15875" cap="flat" cmpd="sng" algn="ctr">
          <a:solidFill>
            <a:schemeClr val="accent2">
              <a:hueOff val="-1065459"/>
              <a:satOff val="-469"/>
              <a:lumOff val="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219A8A-7925-4407-9BED-9B9247A3CCCF}">
      <dsp:nvSpPr>
        <dsp:cNvPr id="0" name=""/>
        <dsp:cNvSpPr/>
      </dsp:nvSpPr>
      <dsp:spPr>
        <a:xfrm>
          <a:off x="0" y="3499939"/>
          <a:ext cx="7832489" cy="874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Student Services Assessment</a:t>
          </a:r>
        </a:p>
      </dsp:txBody>
      <dsp:txXfrm>
        <a:off x="0" y="3499939"/>
        <a:ext cx="7832489" cy="874343"/>
      </dsp:txXfrm>
    </dsp:sp>
    <dsp:sp modelId="{5970DF4D-CFC6-4B84-8DB0-C38A26A7AFE7}">
      <dsp:nvSpPr>
        <dsp:cNvPr id="0" name=""/>
        <dsp:cNvSpPr/>
      </dsp:nvSpPr>
      <dsp:spPr>
        <a:xfrm>
          <a:off x="0" y="4374283"/>
          <a:ext cx="7832489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11F40-29E7-4062-811D-A4C13F3EC877}">
      <dsp:nvSpPr>
        <dsp:cNvPr id="0" name=""/>
        <dsp:cNvSpPr/>
      </dsp:nvSpPr>
      <dsp:spPr>
        <a:xfrm>
          <a:off x="0" y="4374283"/>
          <a:ext cx="7832489" cy="874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eLumen</a:t>
          </a:r>
          <a:r>
            <a:rPr lang="en-US" sz="2600" kern="1200" dirty="0"/>
            <a:t> Walkthrough</a:t>
          </a:r>
        </a:p>
      </dsp:txBody>
      <dsp:txXfrm>
        <a:off x="0" y="4374283"/>
        <a:ext cx="7832489" cy="874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08C22-3170-4AAB-8D48-711B581F90D0}">
      <dsp:nvSpPr>
        <dsp:cNvPr id="0" name=""/>
        <dsp:cNvSpPr/>
      </dsp:nvSpPr>
      <dsp:spPr>
        <a:xfrm>
          <a:off x="0" y="881588"/>
          <a:ext cx="649224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3870" tIns="291592" rIns="503870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Part 1: What does it mean to participate in assessment at PCC?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Survey Link: </a:t>
          </a:r>
          <a:r>
            <a:rPr lang="en-US" sz="1400" kern="1200" dirty="0">
              <a:solidFill>
                <a:schemeClr val="tx2"/>
              </a:solidFill>
              <a:latin typeface="+mn-lt"/>
              <a:ea typeface="Calibri"/>
              <a:cs typeface="Calibri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bit.ly/PCC-</a:t>
          </a:r>
          <a:r>
            <a:rPr lang="en-US" sz="1400" kern="1200" dirty="0" err="1">
              <a:solidFill>
                <a:schemeClr val="tx2"/>
              </a:solidFill>
              <a:latin typeface="+mn-lt"/>
              <a:ea typeface="Calibri"/>
              <a:cs typeface="Calibri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ASLsurvey</a:t>
          </a:r>
          <a:endParaRPr lang="en-US" sz="1400" kern="1200" dirty="0">
            <a:solidFill>
              <a:schemeClr val="tx2"/>
            </a:solidFill>
            <a:latin typeface="+mn-lt"/>
            <a:ea typeface="Calibri"/>
            <a:cs typeface="Calibri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Respond by </a:t>
          </a:r>
          <a:r>
            <a:rPr lang="en-US" sz="1400" b="1" u="sng" kern="1200" dirty="0">
              <a:latin typeface="+mn-lt"/>
              <a:ea typeface="Calibri Light"/>
              <a:cs typeface="Calibri Light"/>
            </a:rPr>
            <a:t>Friday 11/17</a:t>
          </a:r>
        </a:p>
      </dsp:txBody>
      <dsp:txXfrm>
        <a:off x="0" y="881588"/>
        <a:ext cx="6492240" cy="1058400"/>
      </dsp:txXfrm>
    </dsp:sp>
    <dsp:sp modelId="{C5A7F7F9-E28E-48A4-9FF8-928BDCE0D7F5}">
      <dsp:nvSpPr>
        <dsp:cNvPr id="0" name=""/>
        <dsp:cNvSpPr/>
      </dsp:nvSpPr>
      <dsp:spPr>
        <a:xfrm>
          <a:off x="324612" y="674948"/>
          <a:ext cx="4544568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774" tIns="0" rIns="171774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Expectations </a:t>
          </a:r>
          <a:r>
            <a:rPr lang="en-US" sz="1400" b="1" kern="1200">
              <a:latin typeface="Calibri Light" panose="020F0302020204030204"/>
            </a:rPr>
            <a:t>Survey</a:t>
          </a:r>
        </a:p>
      </dsp:txBody>
      <dsp:txXfrm>
        <a:off x="344787" y="695123"/>
        <a:ext cx="4504218" cy="372930"/>
      </dsp:txXfrm>
    </dsp:sp>
    <dsp:sp modelId="{4028336C-6620-42DC-884A-A0A76A6C9A61}">
      <dsp:nvSpPr>
        <dsp:cNvPr id="0" name=""/>
        <dsp:cNvSpPr/>
      </dsp:nvSpPr>
      <dsp:spPr>
        <a:xfrm>
          <a:off x="0" y="2222228"/>
          <a:ext cx="6492240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3870" tIns="291592" rIns="50387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Friday, February 16 (9:15AM-3:15PM)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</a:rPr>
            <a:t>Northeastern Junior College (Sterling, CO)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Registration is FREE!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Presentation Proposals (due 11/15)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Full details at: </a:t>
          </a:r>
          <a:r>
            <a:rPr lang="en-US" sz="1400" kern="1200" dirty="0">
              <a:solidFill>
                <a:schemeClr val="tx2"/>
              </a:solidFill>
              <a:latin typeface="+mn-lt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PCCassess.com/2024-corac-conference</a:t>
          </a:r>
          <a:endParaRPr lang="en-US" sz="1400" kern="1200" dirty="0">
            <a:solidFill>
              <a:schemeClr val="tx2"/>
            </a:solidFill>
            <a:latin typeface="+mn-lt"/>
          </a:endParaRPr>
        </a:p>
      </dsp:txBody>
      <dsp:txXfrm>
        <a:off x="0" y="2222228"/>
        <a:ext cx="6492240" cy="1499400"/>
      </dsp:txXfrm>
    </dsp:sp>
    <dsp:sp modelId="{98BAB097-D5FD-49BF-A7AE-1846BB927A5E}">
      <dsp:nvSpPr>
        <dsp:cNvPr id="0" name=""/>
        <dsp:cNvSpPr/>
      </dsp:nvSpPr>
      <dsp:spPr>
        <a:xfrm>
          <a:off x="324612" y="2015588"/>
          <a:ext cx="4544568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774" tIns="0" rIns="17177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2024</a:t>
          </a:r>
          <a:r>
            <a:rPr lang="en-US" sz="1400" b="1" kern="1200" dirty="0"/>
            <a:t> Colorado Regional Assessment Council Conference</a:t>
          </a:r>
        </a:p>
      </dsp:txBody>
      <dsp:txXfrm>
        <a:off x="344787" y="2035763"/>
        <a:ext cx="4504218" cy="372930"/>
      </dsp:txXfrm>
    </dsp:sp>
    <dsp:sp modelId="{3CC026F1-D207-427F-AB7F-C4B7DBBB99FC}">
      <dsp:nvSpPr>
        <dsp:cNvPr id="0" name=""/>
        <dsp:cNvSpPr/>
      </dsp:nvSpPr>
      <dsp:spPr>
        <a:xfrm>
          <a:off x="0" y="4003868"/>
          <a:ext cx="6492240" cy="101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3870" tIns="291592" rIns="503870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Arts &amp; Sciences Division: Full-Time Faculty, Part-Time Instructors, or APT with teaching assignment are all eligible to serve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Contact </a:t>
          </a:r>
          <a:r>
            <a:rPr lang="en-US" sz="1400" kern="1200" dirty="0">
              <a:solidFill>
                <a:schemeClr val="tx2"/>
              </a:solidFill>
              <a:latin typeface="+mn-lt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Liz Medendorp </a:t>
          </a:r>
          <a:r>
            <a:rPr lang="en-US" sz="1400" kern="1200" dirty="0">
              <a:latin typeface="+mn-lt"/>
            </a:rPr>
            <a:t>or </a:t>
          </a:r>
          <a:r>
            <a:rPr lang="en-US" sz="1400" u="none" kern="1200" dirty="0">
              <a:solidFill>
                <a:schemeClr val="tx2"/>
              </a:solidFill>
              <a:latin typeface="+mn-lt"/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Amanda Mayes</a:t>
          </a:r>
          <a:r>
            <a:rPr lang="en-US" sz="1400" u="none" kern="1200" dirty="0">
              <a:solidFill>
                <a:schemeClr val="tx2"/>
              </a:solidFill>
              <a:latin typeface="+mn-lt"/>
            </a:rPr>
            <a:t> </a:t>
          </a:r>
          <a:r>
            <a:rPr lang="en-US" sz="1400" kern="1200" dirty="0">
              <a:latin typeface="+mn-lt"/>
            </a:rPr>
            <a:t>if interested! </a:t>
          </a:r>
        </a:p>
      </dsp:txBody>
      <dsp:txXfrm>
        <a:off x="0" y="4003868"/>
        <a:ext cx="6492240" cy="1014300"/>
      </dsp:txXfrm>
    </dsp:sp>
    <dsp:sp modelId="{A0A76175-537E-4C43-A1A8-FF8EB981EEAA}">
      <dsp:nvSpPr>
        <dsp:cNvPr id="0" name=""/>
        <dsp:cNvSpPr/>
      </dsp:nvSpPr>
      <dsp:spPr>
        <a:xfrm>
          <a:off x="324612" y="3797228"/>
          <a:ext cx="4544568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774" tIns="0" rIns="17177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Assessment Committee Representative Needed</a:t>
          </a:r>
        </a:p>
      </dsp:txBody>
      <dsp:txXfrm>
        <a:off x="344787" y="3817403"/>
        <a:ext cx="4504218" cy="372930"/>
      </dsp:txXfrm>
    </dsp:sp>
    <dsp:sp modelId="{84DDFDB3-B6F3-48BC-B49B-CF98642567C7}">
      <dsp:nvSpPr>
        <dsp:cNvPr id="0" name=""/>
        <dsp:cNvSpPr/>
      </dsp:nvSpPr>
      <dsp:spPr>
        <a:xfrm>
          <a:off x="0" y="5300407"/>
          <a:ext cx="6492240" cy="81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3870" tIns="291592" rIns="503870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Library, Financial Aid, TRIO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</a:rPr>
            <a:t>More in the works!</a:t>
          </a:r>
        </a:p>
      </dsp:txBody>
      <dsp:txXfrm>
        <a:off x="0" y="5300407"/>
        <a:ext cx="6492240" cy="815850"/>
      </dsp:txXfrm>
    </dsp:sp>
    <dsp:sp modelId="{74B03D3D-0C40-4BCB-BC82-DEF7DBE24346}">
      <dsp:nvSpPr>
        <dsp:cNvPr id="0" name=""/>
        <dsp:cNvSpPr/>
      </dsp:nvSpPr>
      <dsp:spPr>
        <a:xfrm>
          <a:off x="324612" y="5093768"/>
          <a:ext cx="4544568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774" tIns="0" rIns="17177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Student Services Assessment</a:t>
          </a:r>
        </a:p>
      </dsp:txBody>
      <dsp:txXfrm>
        <a:off x="344787" y="5113943"/>
        <a:ext cx="4504218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206CE-FE8C-4F39-8950-85DB32AE6103}">
      <dsp:nvSpPr>
        <dsp:cNvPr id="0" name=""/>
        <dsp:cNvSpPr/>
      </dsp:nvSpPr>
      <dsp:spPr>
        <a:xfrm>
          <a:off x="0" y="2182"/>
          <a:ext cx="6492240" cy="11059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0CBBD-990A-425E-8B2C-9488E8AFD65B}">
      <dsp:nvSpPr>
        <dsp:cNvPr id="0" name=""/>
        <dsp:cNvSpPr/>
      </dsp:nvSpPr>
      <dsp:spPr>
        <a:xfrm>
          <a:off x="334560" y="251029"/>
          <a:ext cx="608292" cy="6082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6E588-F8E7-423B-A85D-A07C6962B9F5}">
      <dsp:nvSpPr>
        <dsp:cNvPr id="0" name=""/>
        <dsp:cNvSpPr/>
      </dsp:nvSpPr>
      <dsp:spPr>
        <a:xfrm>
          <a:off x="1277414" y="2182"/>
          <a:ext cx="5214825" cy="110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050" tIns="117050" rIns="117050" bIns="117050" numCol="1" spcCol="127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Assessment Showcase (poster submissions due 12/1</a:t>
          </a:r>
          <a:r>
            <a:rPr lang="en-US" sz="1800" kern="1200" dirty="0">
              <a:latin typeface="Calibri Light" panose="020F0302020204030204"/>
            </a:rPr>
            <a:t>): </a:t>
          </a:r>
          <a:r>
            <a:rPr lang="en-US" sz="1800" u="sng" kern="1200" dirty="0">
              <a:solidFill>
                <a:schemeClr val="tx2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bit.ly/</a:t>
          </a:r>
          <a:r>
            <a:rPr lang="en-US" sz="1800" u="sng" kern="1200" dirty="0" err="1">
              <a:solidFill>
                <a:schemeClr val="tx2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PCCshowcase</a:t>
          </a:r>
          <a:endParaRPr lang="en-US" sz="1800" u="sng" kern="1200" dirty="0">
            <a:solidFill>
              <a:schemeClr val="tx2"/>
            </a:solidFill>
          </a:endParaRPr>
        </a:p>
      </dsp:txBody>
      <dsp:txXfrm>
        <a:off x="1277414" y="2182"/>
        <a:ext cx="5214825" cy="1105986"/>
      </dsp:txXfrm>
    </dsp:sp>
    <dsp:sp modelId="{EE84F495-20B1-4262-9A1B-03E34EF6A53C}">
      <dsp:nvSpPr>
        <dsp:cNvPr id="0" name=""/>
        <dsp:cNvSpPr/>
      </dsp:nvSpPr>
      <dsp:spPr>
        <a:xfrm>
          <a:off x="0" y="1384665"/>
          <a:ext cx="6492240" cy="11059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CB87D8-B49F-45F2-9A41-F422C4506C8B}">
      <dsp:nvSpPr>
        <dsp:cNvPr id="0" name=""/>
        <dsp:cNvSpPr/>
      </dsp:nvSpPr>
      <dsp:spPr>
        <a:xfrm>
          <a:off x="334560" y="1633512"/>
          <a:ext cx="608292" cy="608292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9D5E9-BB21-4852-9728-B008E36C00D6}">
      <dsp:nvSpPr>
        <dsp:cNvPr id="0" name=""/>
        <dsp:cNvSpPr/>
      </dsp:nvSpPr>
      <dsp:spPr>
        <a:xfrm>
          <a:off x="1277414" y="1384665"/>
          <a:ext cx="5214825" cy="110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050" tIns="117050" rIns="117050" bIns="117050" numCol="1" spcCol="127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Expectations Survey (</a:t>
          </a:r>
          <a:r>
            <a:rPr lang="en-US" sz="1800" kern="1200" dirty="0">
              <a:latin typeface="Calibri Light" panose="020F0302020204030204"/>
            </a:rPr>
            <a:t>please respond</a:t>
          </a:r>
          <a:r>
            <a:rPr lang="en-US" sz="1800" kern="1200" dirty="0"/>
            <a:t> by 11/17</a:t>
          </a:r>
          <a:r>
            <a:rPr lang="en-US" sz="1800" kern="1200" dirty="0">
              <a:latin typeface="Calibri Light" panose="020F0302020204030204"/>
            </a:rPr>
            <a:t>):</a:t>
          </a:r>
          <a:r>
            <a:rPr lang="en-US" sz="1800" kern="1200" dirty="0"/>
            <a:t> </a:t>
          </a:r>
          <a:r>
            <a:rPr lang="en-US" sz="1800" u="sng" kern="1200" dirty="0">
              <a:solidFill>
                <a:schemeClr val="tx2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bit.ly/PCC-</a:t>
          </a:r>
          <a:r>
            <a:rPr lang="en-US" sz="1800" u="sng" kern="1200" dirty="0" err="1">
              <a:solidFill>
                <a:schemeClr val="tx2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ASLsurvey</a:t>
          </a:r>
          <a:endParaRPr lang="en-US" sz="1800" u="sng" kern="1200" dirty="0">
            <a:solidFill>
              <a:schemeClr val="tx2"/>
            </a:solidFill>
          </a:endParaRPr>
        </a:p>
      </dsp:txBody>
      <dsp:txXfrm>
        <a:off x="1277414" y="1384665"/>
        <a:ext cx="5214825" cy="1105986"/>
      </dsp:txXfrm>
    </dsp:sp>
    <dsp:sp modelId="{9F3E1DE3-99CF-4F01-A8DF-B916CB94D606}">
      <dsp:nvSpPr>
        <dsp:cNvPr id="0" name=""/>
        <dsp:cNvSpPr/>
      </dsp:nvSpPr>
      <dsp:spPr>
        <a:xfrm>
          <a:off x="0" y="2767148"/>
          <a:ext cx="6492240" cy="11059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E4F2CF-1417-457C-A97F-FB6AAD57F56A}">
      <dsp:nvSpPr>
        <dsp:cNvPr id="0" name=""/>
        <dsp:cNvSpPr/>
      </dsp:nvSpPr>
      <dsp:spPr>
        <a:xfrm>
          <a:off x="334560" y="3015995"/>
          <a:ext cx="608292" cy="60829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B9717-D551-4667-A14E-E04A7B0C0E65}">
      <dsp:nvSpPr>
        <dsp:cNvPr id="0" name=""/>
        <dsp:cNvSpPr/>
      </dsp:nvSpPr>
      <dsp:spPr>
        <a:xfrm>
          <a:off x="1277414" y="2767148"/>
          <a:ext cx="5214825" cy="110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050" tIns="117050" rIns="117050" bIns="117050" numCol="1" spcCol="127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+mn-lt"/>
            </a:rPr>
            <a:t>CoRAC</a:t>
          </a:r>
          <a:r>
            <a:rPr lang="en-US" sz="1800" kern="1200" dirty="0">
              <a:latin typeface="+mn-lt"/>
            </a:rPr>
            <a:t> Conference Registration (free!) and Presentation Proposals (due 11/15): </a:t>
          </a:r>
          <a:r>
            <a:rPr lang="en-US" sz="1800" u="sng" kern="1200" dirty="0">
              <a:solidFill>
                <a:schemeClr val="tx2"/>
              </a:solidFill>
              <a:latin typeface="+mn-lt"/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PCCassess.com/2024-corac-conference</a:t>
          </a:r>
          <a:endParaRPr lang="en-US" sz="1800" u="sng" kern="1200" dirty="0">
            <a:solidFill>
              <a:schemeClr val="tx2"/>
            </a:solidFill>
            <a:latin typeface="+mn-lt"/>
          </a:endParaRPr>
        </a:p>
      </dsp:txBody>
      <dsp:txXfrm>
        <a:off x="1277414" y="2767148"/>
        <a:ext cx="5214825" cy="1105986"/>
      </dsp:txXfrm>
    </dsp:sp>
    <dsp:sp modelId="{B0A5100A-43DF-4496-B354-128418A367F1}">
      <dsp:nvSpPr>
        <dsp:cNvPr id="0" name=""/>
        <dsp:cNvSpPr/>
      </dsp:nvSpPr>
      <dsp:spPr>
        <a:xfrm>
          <a:off x="0" y="4149631"/>
          <a:ext cx="6492240" cy="11059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ABF8A5-98C8-4601-84FB-6A0EDE2D0F99}">
      <dsp:nvSpPr>
        <dsp:cNvPr id="0" name=""/>
        <dsp:cNvSpPr/>
      </dsp:nvSpPr>
      <dsp:spPr>
        <a:xfrm>
          <a:off x="334560" y="4398478"/>
          <a:ext cx="608292" cy="608292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D33F-65FC-4F47-955D-DD3B4F33C5AD}">
      <dsp:nvSpPr>
        <dsp:cNvPr id="0" name=""/>
        <dsp:cNvSpPr/>
      </dsp:nvSpPr>
      <dsp:spPr>
        <a:xfrm>
          <a:off x="1277414" y="4149631"/>
          <a:ext cx="5214825" cy="110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050" tIns="117050" rIns="117050" bIns="117050" numCol="1" spcCol="127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</a:rPr>
            <a:t>Assessment @PCC Blog: </a:t>
          </a:r>
          <a:r>
            <a:rPr lang="en-US" sz="1800" u="sng" kern="1200" dirty="0">
              <a:solidFill>
                <a:schemeClr val="tx2"/>
              </a:solidFill>
              <a:latin typeface="+mn-lt"/>
              <a:hlinkClick xmlns:r="http://schemas.openxmlformats.org/officeDocument/2006/relationships"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PCCassess.com</a:t>
          </a:r>
          <a:endParaRPr lang="en-US" sz="1800" u="sng" kern="1200" dirty="0">
            <a:solidFill>
              <a:schemeClr val="tx2"/>
            </a:solidFill>
            <a:latin typeface="+mn-lt"/>
          </a:endParaRPr>
        </a:p>
      </dsp:txBody>
      <dsp:txXfrm>
        <a:off x="1277414" y="4149631"/>
        <a:ext cx="5214825" cy="11059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192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0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62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020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6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3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8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10/24/2023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31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6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253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96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5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CCshowcas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ccassess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 descr="Agenda">
            <a:extLst>
              <a:ext uri="{FF2B5EF4-FFF2-40B4-BE49-F238E27FC236}">
                <a16:creationId xmlns:a16="http://schemas.microsoft.com/office/drawing/2014/main" id="{1E81E73B-BD4B-828D-409F-4A69B314E9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247608"/>
              </p:ext>
            </p:extLst>
          </p:nvPr>
        </p:nvGraphicFramePr>
        <p:xfrm>
          <a:off x="4205641" y="1038483"/>
          <a:ext cx="7832489" cy="525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920C3E0-D552-662E-9413-2967291CD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  <a:ea typeface="Calibri Light"/>
                <a:cs typeface="Calibri Light"/>
              </a:rPr>
              <a:t>Assessment Updates – 10/23/23</a:t>
            </a:r>
            <a:endParaRPr lang="en-US" sz="3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14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AD6ED-96EC-9BEF-D58C-9821E549B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dirty="0"/>
              <a:t>Assessment Showcase</a:t>
            </a:r>
            <a:endParaRPr lang="en-US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 hidden="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brochure of a welder&#10;&#10;Description automatically generated">
            <a:extLst>
              <a:ext uri="{FF2B5EF4-FFF2-40B4-BE49-F238E27FC236}">
                <a16:creationId xmlns:a16="http://schemas.microsoft.com/office/drawing/2014/main" id="{D511D454-9373-3451-2B80-704ABD2167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0070" y="189750"/>
            <a:ext cx="4498273" cy="64870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817032-C869-20F8-D473-0FE5FF761571}"/>
              </a:ext>
            </a:extLst>
          </p:cNvPr>
          <p:cNvSpPr txBox="1"/>
          <p:nvPr/>
        </p:nvSpPr>
        <p:spPr>
          <a:xfrm>
            <a:off x="5394584" y="2164080"/>
            <a:ext cx="262165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Calibri"/>
                <a:cs typeface="Calibri"/>
              </a:rPr>
              <a:t>Scan the QR Code to access the submission form, or go to:</a:t>
            </a:r>
          </a:p>
          <a:p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chemeClr val="tx2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</a:t>
            </a:r>
            <a:r>
              <a:rPr lang="en-US" sz="2400" dirty="0" err="1">
                <a:solidFill>
                  <a:schemeClr val="tx2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PCCshowcase</a:t>
            </a:r>
            <a:endParaRPr lang="en-US" sz="2400" dirty="0">
              <a:solidFill>
                <a:schemeClr val="tx2"/>
              </a:solidFill>
              <a:ea typeface="+mn-lt"/>
              <a:cs typeface="+mn-lt"/>
            </a:endParaRPr>
          </a:p>
        </p:txBody>
      </p:sp>
      <p:pic>
        <p:nvPicPr>
          <p:cNvPr id="5" name="Content Placeholder 4" descr="A qr code with a white background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76CD68F-64C7-6DFC-1E00-B752B64F7F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915" r="8767" b="5"/>
          <a:stretch/>
        </p:blipFill>
        <p:spPr>
          <a:xfrm>
            <a:off x="8020570" y="1916318"/>
            <a:ext cx="3135109" cy="34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9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DE2B-3135-3D51-1ECD-CF7171339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030279"/>
          </a:xfrm>
        </p:spPr>
        <p:txBody>
          <a:bodyPr/>
          <a:lstStyle/>
          <a:p>
            <a:r>
              <a:rPr lang="en-US">
                <a:ea typeface="Calibri Light"/>
                <a:cs typeface="Calibri Light"/>
              </a:rPr>
              <a:t>Opportunities for Involvement</a:t>
            </a:r>
            <a:endParaRPr lang="en-US"/>
          </a:p>
        </p:txBody>
      </p:sp>
      <p:graphicFrame>
        <p:nvGraphicFramePr>
          <p:cNvPr id="6" name="Content Placeholder 2" descr="Opportunities">
            <a:extLst>
              <a:ext uri="{FF2B5EF4-FFF2-40B4-BE49-F238E27FC236}">
                <a16:creationId xmlns:a16="http://schemas.microsoft.com/office/drawing/2014/main" id="{1E64E410-EA65-B122-19B3-D8B58DE24E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493939"/>
              </p:ext>
            </p:extLst>
          </p:nvPr>
        </p:nvGraphicFramePr>
        <p:xfrm>
          <a:off x="4800600" y="-2257"/>
          <a:ext cx="6492240" cy="6791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313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C3D10-298B-6D9B-2214-9E1678015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eLumen Walkthrough: Logging in</a:t>
            </a:r>
            <a:endParaRPr lang="en-US"/>
          </a:p>
        </p:txBody>
      </p:sp>
      <p:pic>
        <p:nvPicPr>
          <p:cNvPr id="5" name="Content Placeholder 4" descr="A screenshot of a login page&#10;&#10;Description automatically generated">
            <a:extLst>
              <a:ext uri="{FF2B5EF4-FFF2-40B4-BE49-F238E27FC236}">
                <a16:creationId xmlns:a16="http://schemas.microsoft.com/office/drawing/2014/main" id="{0A464DDA-E12A-BA41-199F-01C3719DCD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56423" y="1952413"/>
            <a:ext cx="3419475" cy="3810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988E8-3830-B9F8-E972-96B2FB3854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 dirty="0">
                <a:ea typeface="Calibri"/>
                <a:cs typeface="Calibri"/>
              </a:rPr>
              <a:t>PCC Portal: Faculty &amp; Instructor Tab</a:t>
            </a:r>
          </a:p>
          <a:p>
            <a:r>
              <a:rPr lang="en-US" dirty="0">
                <a:ea typeface="Calibri"/>
                <a:cs typeface="Calibri"/>
              </a:rPr>
              <a:t>Assessment Blog Quick Links: </a:t>
            </a:r>
            <a:r>
              <a:rPr lang="en-US" dirty="0">
                <a:ea typeface="Calibri"/>
                <a:cs typeface="Calibri"/>
                <a:hlinkClick r:id="rId3"/>
              </a:rPr>
              <a:t>PCCassess.com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First-Time Login: Set your password using the "Forgot Password" link</a:t>
            </a:r>
          </a:p>
          <a:p>
            <a:pPr marL="383540" lvl="1"/>
            <a:r>
              <a:rPr lang="en-US" dirty="0">
                <a:ea typeface="Calibri"/>
                <a:cs typeface="Calibri"/>
              </a:rPr>
              <a:t>Username: your S number</a:t>
            </a:r>
          </a:p>
          <a:p>
            <a:pPr marL="383540" lvl="1"/>
            <a:r>
              <a:rPr lang="en-US" dirty="0">
                <a:ea typeface="Calibri"/>
                <a:cs typeface="Calibri"/>
              </a:rPr>
              <a:t>Associated email: @pueblocc.edu account</a:t>
            </a:r>
          </a:p>
          <a:p>
            <a:pPr marL="383540" lvl="1"/>
            <a:r>
              <a:rPr lang="en-US" dirty="0">
                <a:ea typeface="Calibri"/>
                <a:cs typeface="Calibri"/>
              </a:rPr>
              <a:t>Password: requires at least 1 special character</a:t>
            </a: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763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B10DE07-EB54-CE75-5220-74B2A512F9F5}"/>
              </a:ext>
            </a:extLst>
          </p:cNvPr>
          <p:cNvSpPr txBox="1"/>
          <p:nvPr/>
        </p:nvSpPr>
        <p:spPr>
          <a:xfrm>
            <a:off x="5738518" y="3894667"/>
            <a:ext cx="502355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Navigation Tabs: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"Courses" is home base!</a:t>
            </a:r>
          </a:p>
          <a:p>
            <a:pPr lvl="1"/>
            <a:r>
              <a:rPr lang="en-US" i="1">
                <a:ea typeface="Calibri"/>
                <a:cs typeface="Calibri"/>
              </a:rPr>
              <a:t>Tip: click on the icon itself, not the drop-down</a:t>
            </a:r>
            <a:endParaRPr lang="en-US" i="1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Make sure you have the correct term selected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B5BA6-DA49-9E02-EA46-74AD972E4A9B}"/>
              </a:ext>
            </a:extLst>
          </p:cNvPr>
          <p:cNvSpPr txBox="1"/>
          <p:nvPr/>
        </p:nvSpPr>
        <p:spPr>
          <a:xfrm>
            <a:off x="1900296" y="3894667"/>
            <a:ext cx="425214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Top Menu: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Name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Role (Faculty)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Program</a:t>
            </a:r>
          </a:p>
        </p:txBody>
      </p:sp>
      <p:pic>
        <p:nvPicPr>
          <p:cNvPr id="4" name="Content Placeholder 3" descr="A screenshot of a web page&#10;&#10;Description automatically generated">
            <a:extLst>
              <a:ext uri="{FF2B5EF4-FFF2-40B4-BE49-F238E27FC236}">
                <a16:creationId xmlns:a16="http://schemas.microsoft.com/office/drawing/2014/main" id="{DF42B47A-D801-7117-BFAA-B1647E9B1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3517" y="1916084"/>
            <a:ext cx="10122370" cy="1756585"/>
          </a:xfrm>
          <a:ln>
            <a:solidFill>
              <a:schemeClr val="tx1"/>
            </a:solidFill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E27E8EB-051A-71D4-D838-9B4DD3B67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21185" y="2822222"/>
            <a:ext cx="3734741" cy="3574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78DA1F-9E73-AFE0-5AC6-A7385BAC8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3038" y="3179704"/>
            <a:ext cx="2596444" cy="46096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25C139-AAA0-3BB9-14A3-48062BF9B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Navigation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15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01EF6BFA-B441-7AC1-66E6-F6110D6B6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5295" y="2132961"/>
            <a:ext cx="10056518" cy="2301201"/>
          </a:xfrm>
          <a:ln>
            <a:solidFill>
              <a:schemeClr val="tx1"/>
            </a:solidFill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49AF94-A5C1-5B14-D49D-B90F5360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7111" y="4016962"/>
            <a:ext cx="780815" cy="24459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1E1C855-609D-DCC0-AEF4-A3BDCFF43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2222" y="3217333"/>
            <a:ext cx="1928517" cy="3574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84BC04-0A48-2A81-3221-50D84714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Courses – Find Assessment/Add Activity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43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F24E0-5160-04DB-3CEB-4E383A6C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Open Scorecards – 2 Views</a:t>
            </a:r>
            <a:endParaRPr lang="en-US"/>
          </a:p>
        </p:txBody>
      </p:sp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CAFF54A8-D1EC-5434-D63B-C488A3008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8851" y="1886630"/>
            <a:ext cx="10169406" cy="2746826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905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89493-8837-C3FC-D68D-E9B1CD5E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1054"/>
          </a:xfrm>
        </p:spPr>
        <p:txBody>
          <a:bodyPr/>
          <a:lstStyle/>
          <a:p>
            <a:r>
              <a:rPr lang="en-US">
                <a:ea typeface="Calibri Light"/>
                <a:cs typeface="Calibri Light"/>
              </a:rPr>
              <a:t>Rubric View</a:t>
            </a:r>
            <a:endParaRPr lang="en-US"/>
          </a:p>
        </p:txBody>
      </p:sp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5315F0D1-4BCF-87A7-40BE-A72C23B13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3518" y="1071780"/>
            <a:ext cx="10056517" cy="5025637"/>
          </a:xfrm>
        </p:spPr>
      </p:pic>
      <p:pic>
        <p:nvPicPr>
          <p:cNvPr id="5" name="Picture 4" descr="Rubric View Preview">
            <a:extLst>
              <a:ext uri="{FF2B5EF4-FFF2-40B4-BE49-F238E27FC236}">
                <a16:creationId xmlns:a16="http://schemas.microsoft.com/office/drawing/2014/main" id="{F3B074C9-ED81-3831-D25C-F131F1D10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828" y="6196836"/>
            <a:ext cx="45339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30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68AA-6A6B-34AD-B274-D737EFD81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Assessment </a:t>
            </a:r>
            <a:r>
              <a:rPr lang="en-US">
                <a:ea typeface="Calibri Light"/>
                <a:cs typeface="Calibri Light"/>
              </a:rPr>
              <a:t>Updates 10/23</a:t>
            </a:r>
            <a:endParaRPr lang="en-US" dirty="0">
              <a:ea typeface="Calibri Light"/>
              <a:cs typeface="Calibri Light"/>
            </a:endParaRPr>
          </a:p>
        </p:txBody>
      </p:sp>
      <p:graphicFrame>
        <p:nvGraphicFramePr>
          <p:cNvPr id="6" name="Content Placeholder 2" descr="Links">
            <a:extLst>
              <a:ext uri="{FF2B5EF4-FFF2-40B4-BE49-F238E27FC236}">
                <a16:creationId xmlns:a16="http://schemas.microsoft.com/office/drawing/2014/main" id="{CCB94C84-2D9C-85E1-9724-0ADD1466F3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474180"/>
              </p:ext>
            </p:extLst>
          </p:nvPr>
        </p:nvGraphicFramePr>
        <p:xfrm>
          <a:off x="4800600" y="731520"/>
          <a:ext cx="649224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2DE6F-BEB3-6051-B9C0-91E11D668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ea typeface="Calibri"/>
                <a:cs typeface="Calibri"/>
              </a:rPr>
              <a:t>Important Links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i="1">
                <a:ea typeface="Calibri"/>
                <a:cs typeface="Calibri"/>
              </a:rPr>
              <a:t>Reminder:</a:t>
            </a:r>
            <a:endParaRPr lang="en-US" i="1" dirty="0">
              <a:ea typeface="Calibri"/>
              <a:cs typeface="Calibri"/>
            </a:endParaRPr>
          </a:p>
          <a:p>
            <a:r>
              <a:rPr lang="en-US" i="1" dirty="0">
                <a:ea typeface="Calibri"/>
                <a:cs typeface="Calibri"/>
              </a:rPr>
              <a:t>A&amp;S Committee Representative Needed! Contact Liz Medendorp or </a:t>
            </a:r>
            <a:r>
              <a:rPr lang="en-US" i="1">
                <a:ea typeface="Calibri"/>
                <a:cs typeface="Calibri"/>
              </a:rPr>
              <a:t>Amanda Mayes if interested :)</a:t>
            </a:r>
            <a:endParaRPr lang="en-US" i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579305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358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Retrospect</vt:lpstr>
      <vt:lpstr>Assessment Updates – 10/23/23</vt:lpstr>
      <vt:lpstr>Assessment Showcase</vt:lpstr>
      <vt:lpstr>Opportunities for Involvement</vt:lpstr>
      <vt:lpstr>eLumen Walkthrough: Logging in</vt:lpstr>
      <vt:lpstr>Navigation</vt:lpstr>
      <vt:lpstr>Courses – Find Assessment/Add Activity</vt:lpstr>
      <vt:lpstr>Open Scorecards – 2 Views</vt:lpstr>
      <vt:lpstr>Rubric View</vt:lpstr>
      <vt:lpstr>Assessment Updates 10/23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Medendorp, Liz</dc:creator>
  <cp:lastModifiedBy>Liz Medendorp</cp:lastModifiedBy>
  <cp:revision>289</cp:revision>
  <dcterms:created xsi:type="dcterms:W3CDTF">2023-10-23T14:23:24Z</dcterms:created>
  <dcterms:modified xsi:type="dcterms:W3CDTF">2023-10-24T15:26:52Z</dcterms:modified>
</cp:coreProperties>
</file>